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90" r:id="rId2"/>
    <p:sldId id="291" r:id="rId3"/>
    <p:sldId id="258" r:id="rId4"/>
    <p:sldId id="293" r:id="rId5"/>
    <p:sldId id="296" r:id="rId6"/>
    <p:sldId id="297" r:id="rId7"/>
    <p:sldId id="315" r:id="rId8"/>
    <p:sldId id="267" r:id="rId9"/>
    <p:sldId id="312" r:id="rId10"/>
    <p:sldId id="268" r:id="rId11"/>
    <p:sldId id="318" r:id="rId12"/>
    <p:sldId id="319" r:id="rId13"/>
    <p:sldId id="320" r:id="rId14"/>
    <p:sldId id="301" r:id="rId15"/>
    <p:sldId id="311" r:id="rId16"/>
    <p:sldId id="303" r:id="rId17"/>
    <p:sldId id="316" r:id="rId18"/>
    <p:sldId id="317" r:id="rId19"/>
    <p:sldId id="306" r:id="rId20"/>
    <p:sldId id="314" r:id="rId21"/>
    <p:sldId id="307" r:id="rId22"/>
    <p:sldId id="308" r:id="rId23"/>
    <p:sldId id="309" r:id="rId24"/>
    <p:sldId id="310" r:id="rId25"/>
  </p:sldIdLst>
  <p:sldSz cx="12192000" cy="6858000"/>
  <p:notesSz cx="6858000" cy="9144000"/>
  <p:embeddedFontLst>
    <p:embeddedFont>
      <p:font typeface="Microsoft Yahei" panose="020B0503020204020204" pitchFamily="34" charset="-122"/>
      <p:regular r:id="rId27"/>
      <p:bold r:id="rId28"/>
    </p:embeddedFont>
    <p:embeddedFont>
      <p:font typeface="Federo" panose="020B0604020202020204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Georgia" panose="02040502050405020303" pitchFamily="18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20">
          <p15:clr>
            <a:srgbClr val="A4A3A4"/>
          </p15:clr>
        </p15:guide>
        <p15:guide id="2" pos="456">
          <p15:clr>
            <a:srgbClr val="A4A3A4"/>
          </p15:clr>
        </p15:guide>
        <p15:guide id="3" orient="horz" pos="1296">
          <p15:clr>
            <a:srgbClr val="A4A3A4"/>
          </p15:clr>
        </p15:guide>
        <p15:guide id="4" orient="horz" pos="1896">
          <p15:clr>
            <a:srgbClr val="A4A3A4"/>
          </p15:clr>
        </p15:guide>
        <p15:guide id="5" orient="horz" pos="244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8" roundtripDataSignature="AMtx7mgMhsDxlbvaZNMk/yphQjH/NwH5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BBE4E10-4B80-4F68-97CB-A49CB28672CC}">
  <a:tblStyle styleId="{1BBE4E10-4B80-4F68-97CB-A49CB28672C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 b="off" i="off"/>
      <a:tcStyle>
        <a:tcBdr/>
        <a:fill>
          <a:solidFill>
            <a:srgbClr val="D0DEEF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D0DEEF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5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5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A0A7EAFC-CC71-4AFF-BAA0-719B580F7689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67"/>
      </p:cViewPr>
      <p:guideLst>
        <p:guide orient="horz" pos="720"/>
        <p:guide pos="456"/>
        <p:guide orient="horz" pos="1296"/>
        <p:guide orient="horz" pos="1896"/>
        <p:guide orient="horz"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8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204470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8" name="Google Shape;7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933371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5" name="Google Shape;88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98554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5" name="Google Shape;88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0732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7" name="Google Shape;9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035458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7" name="Google Shape;9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332691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7" name="Google Shape;9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28701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7" name="Google Shape;9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28701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7" name="Google Shape;9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28701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9" name="Google Shape;92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614196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9" name="Google Shape;92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68982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1" name="Google Shape;95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43004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5" name="Google Shape;7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442520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3" name="Google Shape;97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29910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0" name="Google Shape;98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53887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6" name="Google Shape;72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2" name="Google Shape;75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19187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40" name="Google Shape;84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57488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47" name="Google Shape;84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99392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1" name="Google Shape;87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8" name="Google Shape;87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5" name="Google Shape;88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78178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6"/>
          <p:cNvSpPr/>
          <p:nvPr/>
        </p:nvSpPr>
        <p:spPr>
          <a:xfrm>
            <a:off x="4770407" y="0"/>
            <a:ext cx="7421593" cy="6858000"/>
          </a:xfrm>
          <a:prstGeom prst="parallelogram">
            <a:avLst>
              <a:gd name="adj" fmla="val 34279"/>
            </a:avLst>
          </a:prstGeom>
          <a:solidFill>
            <a:srgbClr val="4472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6"/>
          <p:cNvSpPr/>
          <p:nvPr/>
        </p:nvSpPr>
        <p:spPr>
          <a:xfrm>
            <a:off x="5451894" y="258792"/>
            <a:ext cx="6081623" cy="6349042"/>
          </a:xfrm>
          <a:prstGeom prst="roundRect">
            <a:avLst>
              <a:gd name="adj" fmla="val 1348"/>
            </a:avLst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6"/>
          <p:cNvSpPr txBox="1">
            <a:spLocks noGrp="1"/>
          </p:cNvSpPr>
          <p:nvPr>
            <p:ph type="ctrTitle"/>
          </p:nvPr>
        </p:nvSpPr>
        <p:spPr>
          <a:xfrm>
            <a:off x="5637120" y="833139"/>
            <a:ext cx="5711171" cy="197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5400"/>
              <a:buFont typeface="Arial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6"/>
          <p:cNvSpPr txBox="1">
            <a:spLocks noGrp="1"/>
          </p:cNvSpPr>
          <p:nvPr>
            <p:ph type="subTitle" idx="1"/>
          </p:nvPr>
        </p:nvSpPr>
        <p:spPr>
          <a:xfrm>
            <a:off x="5637120" y="3119295"/>
            <a:ext cx="5711171" cy="221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8" name="Google Shape;18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5875" y="122248"/>
            <a:ext cx="529736" cy="5297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36"/>
          <p:cNvGrpSpPr/>
          <p:nvPr/>
        </p:nvGrpSpPr>
        <p:grpSpPr>
          <a:xfrm>
            <a:off x="155875" y="6380685"/>
            <a:ext cx="2983067" cy="370602"/>
            <a:chOff x="256087" y="6401752"/>
            <a:chExt cx="2983067" cy="370602"/>
          </a:xfrm>
        </p:grpSpPr>
        <p:sp>
          <p:nvSpPr>
            <p:cNvPr id="20" name="Google Shape;20;p36"/>
            <p:cNvSpPr txBox="1"/>
            <p:nvPr/>
          </p:nvSpPr>
          <p:spPr>
            <a:xfrm>
              <a:off x="631372" y="6403022"/>
              <a:ext cx="26077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www.itsstraining.edu.vn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6"/>
            <p:cNvSpPr/>
            <p:nvPr/>
          </p:nvSpPr>
          <p:spPr>
            <a:xfrm>
              <a:off x="256087" y="6401752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19329" h="19325" extrusionOk="0">
                  <a:moveTo>
                    <a:pt x="9062" y="1229"/>
                  </a:moveTo>
                  <a:lnTo>
                    <a:pt x="9062" y="4539"/>
                  </a:lnTo>
                  <a:cubicBezTo>
                    <a:pt x="8470" y="4557"/>
                    <a:pt x="7885" y="4602"/>
                    <a:pt x="7311" y="4674"/>
                  </a:cubicBezTo>
                  <a:cubicBezTo>
                    <a:pt x="7223" y="4339"/>
                    <a:pt x="7036" y="4037"/>
                    <a:pt x="6773" y="3811"/>
                  </a:cubicBezTo>
                  <a:cubicBezTo>
                    <a:pt x="7392" y="2428"/>
                    <a:pt x="8211" y="1513"/>
                    <a:pt x="9062" y="1229"/>
                  </a:cubicBezTo>
                  <a:close/>
                  <a:moveTo>
                    <a:pt x="10194" y="1226"/>
                  </a:moveTo>
                  <a:cubicBezTo>
                    <a:pt x="11278" y="1586"/>
                    <a:pt x="12272" y="2944"/>
                    <a:pt x="12912" y="4835"/>
                  </a:cubicBezTo>
                  <a:cubicBezTo>
                    <a:pt x="12015" y="4662"/>
                    <a:pt x="11106" y="4566"/>
                    <a:pt x="10194" y="4539"/>
                  </a:cubicBezTo>
                  <a:lnTo>
                    <a:pt x="10194" y="1226"/>
                  </a:lnTo>
                  <a:close/>
                  <a:moveTo>
                    <a:pt x="5665" y="4530"/>
                  </a:moveTo>
                  <a:cubicBezTo>
                    <a:pt x="6170" y="4530"/>
                    <a:pt x="6423" y="5139"/>
                    <a:pt x="6067" y="5496"/>
                  </a:cubicBezTo>
                  <a:cubicBezTo>
                    <a:pt x="5950" y="5611"/>
                    <a:pt x="5808" y="5663"/>
                    <a:pt x="5669" y="5663"/>
                  </a:cubicBezTo>
                  <a:cubicBezTo>
                    <a:pt x="5378" y="5663"/>
                    <a:pt x="5101" y="5438"/>
                    <a:pt x="5101" y="5097"/>
                  </a:cubicBezTo>
                  <a:cubicBezTo>
                    <a:pt x="5101" y="4783"/>
                    <a:pt x="5351" y="4530"/>
                    <a:pt x="5665" y="4530"/>
                  </a:cubicBezTo>
                  <a:close/>
                  <a:moveTo>
                    <a:pt x="6743" y="1643"/>
                  </a:moveTo>
                  <a:cubicBezTo>
                    <a:pt x="6363" y="2129"/>
                    <a:pt x="6019" y="2718"/>
                    <a:pt x="5717" y="3397"/>
                  </a:cubicBezTo>
                  <a:lnTo>
                    <a:pt x="5665" y="3397"/>
                  </a:lnTo>
                  <a:cubicBezTo>
                    <a:pt x="4578" y="3397"/>
                    <a:pt x="3769" y="4406"/>
                    <a:pt x="4008" y="5469"/>
                  </a:cubicBezTo>
                  <a:cubicBezTo>
                    <a:pt x="3075" y="5822"/>
                    <a:pt x="2277" y="6266"/>
                    <a:pt x="1646" y="6773"/>
                  </a:cubicBezTo>
                  <a:cubicBezTo>
                    <a:pt x="2507" y="4394"/>
                    <a:pt x="4373" y="2516"/>
                    <a:pt x="6743" y="1643"/>
                  </a:cubicBezTo>
                  <a:close/>
                  <a:moveTo>
                    <a:pt x="12510" y="1631"/>
                  </a:moveTo>
                  <a:lnTo>
                    <a:pt x="12510" y="1631"/>
                  </a:lnTo>
                  <a:cubicBezTo>
                    <a:pt x="14926" y="2500"/>
                    <a:pt x="16828" y="4403"/>
                    <a:pt x="17698" y="6818"/>
                  </a:cubicBezTo>
                  <a:cubicBezTo>
                    <a:pt x="17269" y="6483"/>
                    <a:pt x="16810" y="6196"/>
                    <a:pt x="16327" y="5955"/>
                  </a:cubicBezTo>
                  <a:cubicBezTo>
                    <a:pt x="15645" y="5614"/>
                    <a:pt x="14932" y="5342"/>
                    <a:pt x="14195" y="5136"/>
                  </a:cubicBezTo>
                  <a:cubicBezTo>
                    <a:pt x="13933" y="4203"/>
                    <a:pt x="13585" y="3349"/>
                    <a:pt x="13169" y="2612"/>
                  </a:cubicBezTo>
                  <a:cubicBezTo>
                    <a:pt x="12975" y="2268"/>
                    <a:pt x="12755" y="1942"/>
                    <a:pt x="12510" y="1631"/>
                  </a:cubicBezTo>
                  <a:close/>
                  <a:moveTo>
                    <a:pt x="4636" y="6444"/>
                  </a:moveTo>
                  <a:cubicBezTo>
                    <a:pt x="4684" y="6483"/>
                    <a:pt x="4738" y="6519"/>
                    <a:pt x="4793" y="6553"/>
                  </a:cubicBezTo>
                  <a:cubicBezTo>
                    <a:pt x="4651" y="7407"/>
                    <a:pt x="4566" y="8268"/>
                    <a:pt x="4542" y="9134"/>
                  </a:cubicBezTo>
                  <a:lnTo>
                    <a:pt x="1230" y="9134"/>
                  </a:lnTo>
                  <a:cubicBezTo>
                    <a:pt x="1568" y="8083"/>
                    <a:pt x="2821" y="7081"/>
                    <a:pt x="4636" y="6444"/>
                  </a:cubicBezTo>
                  <a:close/>
                  <a:moveTo>
                    <a:pt x="9062" y="5674"/>
                  </a:moveTo>
                  <a:lnTo>
                    <a:pt x="9062" y="9134"/>
                  </a:lnTo>
                  <a:lnTo>
                    <a:pt x="5674" y="9134"/>
                  </a:lnTo>
                  <a:cubicBezTo>
                    <a:pt x="5698" y="8343"/>
                    <a:pt x="5774" y="7558"/>
                    <a:pt x="5904" y="6776"/>
                  </a:cubicBezTo>
                  <a:lnTo>
                    <a:pt x="5904" y="6779"/>
                  </a:lnTo>
                  <a:cubicBezTo>
                    <a:pt x="6462" y="6698"/>
                    <a:pt x="6949" y="6344"/>
                    <a:pt x="7196" y="5834"/>
                  </a:cubicBezTo>
                  <a:cubicBezTo>
                    <a:pt x="7815" y="5746"/>
                    <a:pt x="8437" y="5692"/>
                    <a:pt x="9062" y="5674"/>
                  </a:cubicBezTo>
                  <a:close/>
                  <a:moveTo>
                    <a:pt x="10194" y="5671"/>
                  </a:moveTo>
                  <a:cubicBezTo>
                    <a:pt x="11227" y="5701"/>
                    <a:pt x="12257" y="5834"/>
                    <a:pt x="13265" y="6063"/>
                  </a:cubicBezTo>
                  <a:cubicBezTo>
                    <a:pt x="13422" y="6743"/>
                    <a:pt x="13534" y="7431"/>
                    <a:pt x="13597" y="8126"/>
                  </a:cubicBezTo>
                  <a:cubicBezTo>
                    <a:pt x="13144" y="8310"/>
                    <a:pt x="12794" y="8675"/>
                    <a:pt x="12631" y="9134"/>
                  </a:cubicBezTo>
                  <a:lnTo>
                    <a:pt x="10194" y="9134"/>
                  </a:lnTo>
                  <a:lnTo>
                    <a:pt x="10194" y="5671"/>
                  </a:lnTo>
                  <a:close/>
                  <a:moveTo>
                    <a:pt x="14497" y="6417"/>
                  </a:moveTo>
                  <a:cubicBezTo>
                    <a:pt x="14950" y="6571"/>
                    <a:pt x="15391" y="6752"/>
                    <a:pt x="15817" y="6966"/>
                  </a:cubicBezTo>
                  <a:cubicBezTo>
                    <a:pt x="17037" y="7585"/>
                    <a:pt x="17837" y="8352"/>
                    <a:pt x="18099" y="9137"/>
                  </a:cubicBezTo>
                  <a:lnTo>
                    <a:pt x="15835" y="9134"/>
                  </a:lnTo>
                  <a:cubicBezTo>
                    <a:pt x="15654" y="8627"/>
                    <a:pt x="15243" y="8234"/>
                    <a:pt x="14730" y="8077"/>
                  </a:cubicBezTo>
                  <a:cubicBezTo>
                    <a:pt x="14678" y="7519"/>
                    <a:pt x="14603" y="6966"/>
                    <a:pt x="14497" y="6417"/>
                  </a:cubicBezTo>
                  <a:close/>
                  <a:moveTo>
                    <a:pt x="14241" y="9137"/>
                  </a:moveTo>
                  <a:cubicBezTo>
                    <a:pt x="14555" y="9137"/>
                    <a:pt x="14808" y="9391"/>
                    <a:pt x="14808" y="9702"/>
                  </a:cubicBezTo>
                  <a:cubicBezTo>
                    <a:pt x="14808" y="10016"/>
                    <a:pt x="14555" y="10270"/>
                    <a:pt x="14241" y="10270"/>
                  </a:cubicBezTo>
                  <a:lnTo>
                    <a:pt x="14241" y="10267"/>
                  </a:lnTo>
                  <a:lnTo>
                    <a:pt x="14204" y="10267"/>
                  </a:lnTo>
                  <a:cubicBezTo>
                    <a:pt x="13902" y="10251"/>
                    <a:pt x="13667" y="10004"/>
                    <a:pt x="13667" y="9702"/>
                  </a:cubicBezTo>
                  <a:cubicBezTo>
                    <a:pt x="13667" y="9403"/>
                    <a:pt x="13899" y="9155"/>
                    <a:pt x="14195" y="9137"/>
                  </a:cubicBezTo>
                  <a:close/>
                  <a:moveTo>
                    <a:pt x="18099" y="10270"/>
                  </a:moveTo>
                  <a:cubicBezTo>
                    <a:pt x="17861" y="10967"/>
                    <a:pt x="17194" y="11643"/>
                    <a:pt x="16161" y="12217"/>
                  </a:cubicBezTo>
                  <a:cubicBezTo>
                    <a:pt x="15632" y="12504"/>
                    <a:pt x="15080" y="12742"/>
                    <a:pt x="14506" y="12930"/>
                  </a:cubicBezTo>
                  <a:cubicBezTo>
                    <a:pt x="14606" y="12407"/>
                    <a:pt x="14678" y="11873"/>
                    <a:pt x="14730" y="11323"/>
                  </a:cubicBezTo>
                  <a:lnTo>
                    <a:pt x="14730" y="11326"/>
                  </a:lnTo>
                  <a:cubicBezTo>
                    <a:pt x="15243" y="11166"/>
                    <a:pt x="15654" y="10774"/>
                    <a:pt x="15835" y="10270"/>
                  </a:cubicBezTo>
                  <a:close/>
                  <a:moveTo>
                    <a:pt x="4542" y="10267"/>
                  </a:moveTo>
                  <a:cubicBezTo>
                    <a:pt x="4566" y="11163"/>
                    <a:pt x="4660" y="12060"/>
                    <a:pt x="4820" y="12945"/>
                  </a:cubicBezTo>
                  <a:cubicBezTo>
                    <a:pt x="2927" y="12320"/>
                    <a:pt x="1583" y="11351"/>
                    <a:pt x="1230" y="10267"/>
                  </a:cubicBezTo>
                  <a:close/>
                  <a:moveTo>
                    <a:pt x="9062" y="10267"/>
                  </a:moveTo>
                  <a:lnTo>
                    <a:pt x="9062" y="12628"/>
                  </a:lnTo>
                  <a:cubicBezTo>
                    <a:pt x="8603" y="12791"/>
                    <a:pt x="8238" y="13141"/>
                    <a:pt x="8054" y="13594"/>
                  </a:cubicBezTo>
                  <a:cubicBezTo>
                    <a:pt x="7377" y="13534"/>
                    <a:pt x="6707" y="13428"/>
                    <a:pt x="6046" y="13280"/>
                  </a:cubicBezTo>
                  <a:cubicBezTo>
                    <a:pt x="5828" y="12290"/>
                    <a:pt x="5702" y="11281"/>
                    <a:pt x="5674" y="10267"/>
                  </a:cubicBezTo>
                  <a:close/>
                  <a:moveTo>
                    <a:pt x="12631" y="10267"/>
                  </a:moveTo>
                  <a:cubicBezTo>
                    <a:pt x="12794" y="10725"/>
                    <a:pt x="13144" y="11091"/>
                    <a:pt x="13597" y="11275"/>
                  </a:cubicBezTo>
                  <a:cubicBezTo>
                    <a:pt x="13534" y="11945"/>
                    <a:pt x="13431" y="12613"/>
                    <a:pt x="13280" y="13268"/>
                  </a:cubicBezTo>
                  <a:cubicBezTo>
                    <a:pt x="12595" y="13422"/>
                    <a:pt x="11900" y="13531"/>
                    <a:pt x="11203" y="13594"/>
                  </a:cubicBezTo>
                  <a:cubicBezTo>
                    <a:pt x="11019" y="13141"/>
                    <a:pt x="10653" y="12791"/>
                    <a:pt x="10194" y="12628"/>
                  </a:cubicBezTo>
                  <a:lnTo>
                    <a:pt x="10194" y="10267"/>
                  </a:lnTo>
                  <a:close/>
                  <a:moveTo>
                    <a:pt x="9627" y="13678"/>
                  </a:moveTo>
                  <a:cubicBezTo>
                    <a:pt x="9923" y="13678"/>
                    <a:pt x="10170" y="13905"/>
                    <a:pt x="10191" y="14201"/>
                  </a:cubicBezTo>
                  <a:lnTo>
                    <a:pt x="10191" y="14231"/>
                  </a:lnTo>
                  <a:cubicBezTo>
                    <a:pt x="10191" y="14231"/>
                    <a:pt x="10191" y="14234"/>
                    <a:pt x="10191" y="14237"/>
                  </a:cubicBezTo>
                  <a:cubicBezTo>
                    <a:pt x="10188" y="14545"/>
                    <a:pt x="9938" y="14793"/>
                    <a:pt x="9630" y="14796"/>
                  </a:cubicBezTo>
                  <a:cubicBezTo>
                    <a:pt x="9319" y="14796"/>
                    <a:pt x="9065" y="14545"/>
                    <a:pt x="9062" y="14237"/>
                  </a:cubicBezTo>
                  <a:lnTo>
                    <a:pt x="9062" y="14231"/>
                  </a:lnTo>
                  <a:lnTo>
                    <a:pt x="9062" y="14201"/>
                  </a:lnTo>
                  <a:cubicBezTo>
                    <a:pt x="9083" y="13905"/>
                    <a:pt x="9331" y="13678"/>
                    <a:pt x="9627" y="13678"/>
                  </a:cubicBezTo>
                  <a:close/>
                  <a:moveTo>
                    <a:pt x="1640" y="12579"/>
                  </a:moveTo>
                  <a:lnTo>
                    <a:pt x="1640" y="12579"/>
                  </a:lnTo>
                  <a:cubicBezTo>
                    <a:pt x="1936" y="12812"/>
                    <a:pt x="2250" y="13020"/>
                    <a:pt x="2579" y="13204"/>
                  </a:cubicBezTo>
                  <a:cubicBezTo>
                    <a:pt x="3313" y="13615"/>
                    <a:pt x="4168" y="13953"/>
                    <a:pt x="5110" y="14213"/>
                  </a:cubicBezTo>
                  <a:cubicBezTo>
                    <a:pt x="5496" y="15620"/>
                    <a:pt x="6061" y="16813"/>
                    <a:pt x="6752" y="17691"/>
                  </a:cubicBezTo>
                  <a:cubicBezTo>
                    <a:pt x="4373" y="16828"/>
                    <a:pt x="2501" y="14956"/>
                    <a:pt x="1640" y="12579"/>
                  </a:cubicBezTo>
                  <a:close/>
                  <a:moveTo>
                    <a:pt x="17698" y="12555"/>
                  </a:moveTo>
                  <a:cubicBezTo>
                    <a:pt x="16837" y="14938"/>
                    <a:pt x="14932" y="16831"/>
                    <a:pt x="12535" y="17691"/>
                  </a:cubicBezTo>
                  <a:cubicBezTo>
                    <a:pt x="12770" y="17395"/>
                    <a:pt x="12981" y="17081"/>
                    <a:pt x="13169" y="16752"/>
                  </a:cubicBezTo>
                  <a:cubicBezTo>
                    <a:pt x="13594" y="16013"/>
                    <a:pt x="13945" y="15149"/>
                    <a:pt x="14213" y="14201"/>
                  </a:cubicBezTo>
                  <a:cubicBezTo>
                    <a:pt x="15140" y="13944"/>
                    <a:pt x="15986" y="13609"/>
                    <a:pt x="16713" y="13204"/>
                  </a:cubicBezTo>
                  <a:cubicBezTo>
                    <a:pt x="17058" y="13014"/>
                    <a:pt x="17387" y="12797"/>
                    <a:pt x="17698" y="12555"/>
                  </a:cubicBezTo>
                  <a:close/>
                  <a:moveTo>
                    <a:pt x="6381" y="14503"/>
                  </a:moveTo>
                  <a:cubicBezTo>
                    <a:pt x="6906" y="14602"/>
                    <a:pt x="7450" y="14678"/>
                    <a:pt x="8005" y="14726"/>
                  </a:cubicBezTo>
                  <a:cubicBezTo>
                    <a:pt x="8162" y="15240"/>
                    <a:pt x="8555" y="15650"/>
                    <a:pt x="9062" y="15831"/>
                  </a:cubicBezTo>
                  <a:lnTo>
                    <a:pt x="9062" y="18096"/>
                  </a:lnTo>
                  <a:cubicBezTo>
                    <a:pt x="8286" y="17833"/>
                    <a:pt x="7531" y="17048"/>
                    <a:pt x="6933" y="15853"/>
                  </a:cubicBezTo>
                  <a:cubicBezTo>
                    <a:pt x="6716" y="15415"/>
                    <a:pt x="6532" y="14965"/>
                    <a:pt x="6381" y="14503"/>
                  </a:cubicBezTo>
                  <a:close/>
                  <a:moveTo>
                    <a:pt x="12933" y="14497"/>
                  </a:moveTo>
                  <a:cubicBezTo>
                    <a:pt x="12740" y="15083"/>
                    <a:pt x="12486" y="15650"/>
                    <a:pt x="12184" y="16188"/>
                  </a:cubicBezTo>
                  <a:cubicBezTo>
                    <a:pt x="11595" y="17211"/>
                    <a:pt x="10904" y="17869"/>
                    <a:pt x="10194" y="18099"/>
                  </a:cubicBezTo>
                  <a:lnTo>
                    <a:pt x="10194" y="15831"/>
                  </a:lnTo>
                  <a:cubicBezTo>
                    <a:pt x="10702" y="15650"/>
                    <a:pt x="11094" y="15240"/>
                    <a:pt x="11251" y="14726"/>
                  </a:cubicBezTo>
                  <a:cubicBezTo>
                    <a:pt x="11828" y="14675"/>
                    <a:pt x="12390" y="14596"/>
                    <a:pt x="12933" y="14497"/>
                  </a:cubicBezTo>
                  <a:close/>
                  <a:moveTo>
                    <a:pt x="9630" y="0"/>
                  </a:moveTo>
                  <a:cubicBezTo>
                    <a:pt x="7063" y="0"/>
                    <a:pt x="4645" y="1015"/>
                    <a:pt x="2821" y="2860"/>
                  </a:cubicBezTo>
                  <a:cubicBezTo>
                    <a:pt x="1012" y="4678"/>
                    <a:pt x="1" y="7138"/>
                    <a:pt x="4" y="9702"/>
                  </a:cubicBezTo>
                  <a:cubicBezTo>
                    <a:pt x="4" y="15016"/>
                    <a:pt x="4313" y="19325"/>
                    <a:pt x="9630" y="19325"/>
                  </a:cubicBezTo>
                  <a:cubicBezTo>
                    <a:pt x="9634" y="19325"/>
                    <a:pt x="9637" y="19325"/>
                    <a:pt x="9641" y="19325"/>
                  </a:cubicBezTo>
                  <a:cubicBezTo>
                    <a:pt x="12198" y="19325"/>
                    <a:pt x="14654" y="18314"/>
                    <a:pt x="16469" y="16508"/>
                  </a:cubicBezTo>
                  <a:cubicBezTo>
                    <a:pt x="18314" y="14687"/>
                    <a:pt x="19328" y="12268"/>
                    <a:pt x="19328" y="9702"/>
                  </a:cubicBezTo>
                  <a:cubicBezTo>
                    <a:pt x="19328" y="8407"/>
                    <a:pt x="19069" y="7129"/>
                    <a:pt x="18558" y="5940"/>
                  </a:cubicBezTo>
                  <a:cubicBezTo>
                    <a:pt x="18066" y="4789"/>
                    <a:pt x="17360" y="3741"/>
                    <a:pt x="16472" y="2857"/>
                  </a:cubicBezTo>
                  <a:cubicBezTo>
                    <a:pt x="15587" y="1969"/>
                    <a:pt x="14539" y="1263"/>
                    <a:pt x="13389" y="770"/>
                  </a:cubicBezTo>
                  <a:cubicBezTo>
                    <a:pt x="12199" y="260"/>
                    <a:pt x="10922" y="0"/>
                    <a:pt x="96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" name="Google Shape;2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42471"/>
            <a:ext cx="4639647" cy="5338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0"/>
          <p:cNvSpPr/>
          <p:nvPr/>
        </p:nvSpPr>
        <p:spPr>
          <a:xfrm>
            <a:off x="605592" y="12379"/>
            <a:ext cx="4453557" cy="6858000"/>
          </a:xfrm>
          <a:prstGeom prst="parallelogram">
            <a:avLst>
              <a:gd name="adj" fmla="val 3427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50"/>
          <p:cNvSpPr>
            <a:spLocks noGrp="1"/>
          </p:cNvSpPr>
          <p:nvPr>
            <p:ph type="pic" idx="2"/>
          </p:nvPr>
        </p:nvSpPr>
        <p:spPr>
          <a:xfrm>
            <a:off x="6450013" y="2479675"/>
            <a:ext cx="4814887" cy="284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78" name="Google Shape;278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50"/>
          <p:cNvGrpSpPr/>
          <p:nvPr/>
        </p:nvGrpSpPr>
        <p:grpSpPr>
          <a:xfrm>
            <a:off x="239508" y="4997733"/>
            <a:ext cx="939848" cy="1733267"/>
            <a:chOff x="2728251" y="3236115"/>
            <a:chExt cx="939848" cy="1733267"/>
          </a:xfrm>
        </p:grpSpPr>
        <p:sp>
          <p:nvSpPr>
            <p:cNvPr id="280" name="Google Shape;280;p50"/>
            <p:cNvSpPr/>
            <p:nvPr/>
          </p:nvSpPr>
          <p:spPr>
            <a:xfrm>
              <a:off x="2728251" y="3236115"/>
              <a:ext cx="939848" cy="1697834"/>
            </a:xfrm>
            <a:custGeom>
              <a:avLst/>
              <a:gdLst/>
              <a:ahLst/>
              <a:cxnLst/>
              <a:rect l="l" t="t" r="r" b="b"/>
              <a:pathLst>
                <a:path w="939848" h="1697834" extrusionOk="0">
                  <a:moveTo>
                    <a:pt x="101911" y="2384"/>
                  </a:moveTo>
                  <a:cubicBezTo>
                    <a:pt x="101911" y="2384"/>
                    <a:pt x="3899" y="20672"/>
                    <a:pt x="69145" y="234223"/>
                  </a:cubicBezTo>
                  <a:cubicBezTo>
                    <a:pt x="134392" y="447773"/>
                    <a:pt x="186398" y="557120"/>
                    <a:pt x="186398" y="557120"/>
                  </a:cubicBezTo>
                  <a:cubicBezTo>
                    <a:pt x="186398" y="557120"/>
                    <a:pt x="195923" y="605793"/>
                    <a:pt x="156490" y="606079"/>
                  </a:cubicBezTo>
                  <a:cubicBezTo>
                    <a:pt x="117056" y="606364"/>
                    <a:pt x="35236" y="577980"/>
                    <a:pt x="9900" y="621509"/>
                  </a:cubicBezTo>
                  <a:cubicBezTo>
                    <a:pt x="-16294" y="666943"/>
                    <a:pt x="10852" y="719045"/>
                    <a:pt x="75241" y="771909"/>
                  </a:cubicBezTo>
                  <a:cubicBezTo>
                    <a:pt x="139630" y="824773"/>
                    <a:pt x="276600" y="945740"/>
                    <a:pt x="288982" y="956694"/>
                  </a:cubicBezTo>
                  <a:cubicBezTo>
                    <a:pt x="301365" y="967648"/>
                    <a:pt x="310985" y="991079"/>
                    <a:pt x="284125" y="995651"/>
                  </a:cubicBezTo>
                  <a:cubicBezTo>
                    <a:pt x="257264" y="1000223"/>
                    <a:pt x="64097" y="986126"/>
                    <a:pt x="63049" y="1078423"/>
                  </a:cubicBezTo>
                  <a:cubicBezTo>
                    <a:pt x="62002" y="1170721"/>
                    <a:pt x="265741" y="1287973"/>
                    <a:pt x="287744" y="1301499"/>
                  </a:cubicBezTo>
                  <a:cubicBezTo>
                    <a:pt x="309747" y="1315024"/>
                    <a:pt x="313652" y="1325788"/>
                    <a:pt x="309461" y="1338456"/>
                  </a:cubicBezTo>
                  <a:cubicBezTo>
                    <a:pt x="305270" y="1351124"/>
                    <a:pt x="240786" y="1340266"/>
                    <a:pt x="185636" y="1338456"/>
                  </a:cubicBezTo>
                  <a:cubicBezTo>
                    <a:pt x="130486" y="1336646"/>
                    <a:pt x="66478" y="1344552"/>
                    <a:pt x="70288" y="1397701"/>
                  </a:cubicBezTo>
                  <a:cubicBezTo>
                    <a:pt x="74098" y="1450851"/>
                    <a:pt x="184588" y="1580486"/>
                    <a:pt x="491960" y="1666592"/>
                  </a:cubicBezTo>
                  <a:lnTo>
                    <a:pt x="637121" y="1697834"/>
                  </a:lnTo>
                  <a:lnTo>
                    <a:pt x="738848" y="1588297"/>
                  </a:lnTo>
                  <a:cubicBezTo>
                    <a:pt x="941445" y="1341123"/>
                    <a:pt x="957066" y="1171768"/>
                    <a:pt x="929348" y="1126048"/>
                  </a:cubicBezTo>
                  <a:cubicBezTo>
                    <a:pt x="901630" y="1080328"/>
                    <a:pt x="845052" y="1110808"/>
                    <a:pt x="800856" y="1143765"/>
                  </a:cubicBezTo>
                  <a:cubicBezTo>
                    <a:pt x="756660" y="1176721"/>
                    <a:pt x="710273" y="1222537"/>
                    <a:pt x="699319" y="1214631"/>
                  </a:cubicBezTo>
                  <a:cubicBezTo>
                    <a:pt x="688366" y="1206725"/>
                    <a:pt x="685413" y="1195581"/>
                    <a:pt x="695890" y="1171959"/>
                  </a:cubicBezTo>
                  <a:cubicBezTo>
                    <a:pt x="706368" y="1148337"/>
                    <a:pt x="805428" y="935072"/>
                    <a:pt x="751707" y="860301"/>
                  </a:cubicBezTo>
                  <a:cubicBezTo>
                    <a:pt x="697986" y="785530"/>
                    <a:pt x="547872" y="907926"/>
                    <a:pt x="523107" y="919451"/>
                  </a:cubicBezTo>
                  <a:cubicBezTo>
                    <a:pt x="498342" y="930976"/>
                    <a:pt x="493103" y="906211"/>
                    <a:pt x="496818" y="890876"/>
                  </a:cubicBezTo>
                  <a:cubicBezTo>
                    <a:pt x="500533" y="875541"/>
                    <a:pt x="543300" y="697138"/>
                    <a:pt x="565684" y="616842"/>
                  </a:cubicBezTo>
                  <a:cubicBezTo>
                    <a:pt x="588067" y="536546"/>
                    <a:pt x="580447" y="478348"/>
                    <a:pt x="532822" y="456250"/>
                  </a:cubicBezTo>
                  <a:cubicBezTo>
                    <a:pt x="486912" y="434914"/>
                    <a:pt x="436144" y="505114"/>
                    <a:pt x="403568" y="527593"/>
                  </a:cubicBezTo>
                  <a:cubicBezTo>
                    <a:pt x="370993" y="550072"/>
                    <a:pt x="351085" y="504732"/>
                    <a:pt x="351085" y="504732"/>
                  </a:cubicBezTo>
                  <a:cubicBezTo>
                    <a:pt x="351085" y="504732"/>
                    <a:pt x="330988" y="385384"/>
                    <a:pt x="261836" y="173072"/>
                  </a:cubicBezTo>
                  <a:cubicBezTo>
                    <a:pt x="192685" y="-39240"/>
                    <a:pt x="99911" y="3527"/>
                    <a:pt x="99911" y="3527"/>
                  </a:cubicBezTo>
                </a:path>
              </a:pathLst>
            </a:custGeom>
            <a:solidFill>
              <a:srgbClr val="FFE6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50"/>
            <p:cNvSpPr/>
            <p:nvPr/>
          </p:nvSpPr>
          <p:spPr>
            <a:xfrm>
              <a:off x="2888360" y="3430428"/>
              <a:ext cx="481584" cy="1538954"/>
            </a:xfrm>
            <a:custGeom>
              <a:avLst/>
              <a:gdLst/>
              <a:ahLst/>
              <a:cxnLst/>
              <a:rect l="l" t="t" r="r" b="b"/>
              <a:pathLst>
                <a:path w="481584" h="1538954" extrusionOk="0">
                  <a:moveTo>
                    <a:pt x="478536" y="1538954"/>
                  </a:moveTo>
                  <a:cubicBezTo>
                    <a:pt x="428339" y="1382839"/>
                    <a:pt x="343757" y="1103471"/>
                    <a:pt x="270034" y="864679"/>
                  </a:cubicBezTo>
                  <a:cubicBezTo>
                    <a:pt x="196310" y="625888"/>
                    <a:pt x="129159" y="409194"/>
                    <a:pt x="79534" y="252793"/>
                  </a:cubicBezTo>
                  <a:cubicBezTo>
                    <a:pt x="54769" y="174784"/>
                    <a:pt x="34766" y="111538"/>
                    <a:pt x="20860" y="67627"/>
                  </a:cubicBezTo>
                  <a:lnTo>
                    <a:pt x="5239" y="17621"/>
                  </a:lnTo>
                  <a:lnTo>
                    <a:pt x="1238" y="4572"/>
                  </a:lnTo>
                  <a:cubicBezTo>
                    <a:pt x="746" y="3071"/>
                    <a:pt x="333" y="1544"/>
                    <a:pt x="0" y="0"/>
                  </a:cubicBezTo>
                  <a:cubicBezTo>
                    <a:pt x="0" y="0"/>
                    <a:pt x="572" y="1429"/>
                    <a:pt x="1619" y="4381"/>
                  </a:cubicBezTo>
                  <a:cubicBezTo>
                    <a:pt x="2667" y="7334"/>
                    <a:pt x="4191" y="11811"/>
                    <a:pt x="6096" y="17335"/>
                  </a:cubicBezTo>
                  <a:lnTo>
                    <a:pt x="22860" y="67437"/>
                  </a:lnTo>
                  <a:cubicBezTo>
                    <a:pt x="37338" y="110966"/>
                    <a:pt x="57817" y="174117"/>
                    <a:pt x="82963" y="252127"/>
                  </a:cubicBezTo>
                  <a:cubicBezTo>
                    <a:pt x="133064" y="408337"/>
                    <a:pt x="200597" y="624554"/>
                    <a:pt x="274415" y="863632"/>
                  </a:cubicBezTo>
                  <a:cubicBezTo>
                    <a:pt x="348234" y="1102709"/>
                    <a:pt x="432245" y="1381601"/>
                    <a:pt x="481584" y="153800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50"/>
            <p:cNvSpPr/>
            <p:nvPr/>
          </p:nvSpPr>
          <p:spPr>
            <a:xfrm>
              <a:off x="2851213" y="3902201"/>
              <a:ext cx="231171" cy="143541"/>
            </a:xfrm>
            <a:custGeom>
              <a:avLst/>
              <a:gdLst/>
              <a:ahLst/>
              <a:cxnLst/>
              <a:rect l="l" t="t" r="r" b="b"/>
              <a:pathLst>
                <a:path w="231171" h="143541" extrusionOk="0">
                  <a:moveTo>
                    <a:pt x="0" y="0"/>
                  </a:moveTo>
                  <a:cubicBezTo>
                    <a:pt x="3323" y="1232"/>
                    <a:pt x="6515" y="2796"/>
                    <a:pt x="9525" y="4667"/>
                  </a:cubicBezTo>
                  <a:cubicBezTo>
                    <a:pt x="15621" y="7906"/>
                    <a:pt x="24384" y="12763"/>
                    <a:pt x="35052" y="18955"/>
                  </a:cubicBezTo>
                  <a:cubicBezTo>
                    <a:pt x="56293" y="31337"/>
                    <a:pt x="85344" y="49244"/>
                    <a:pt x="116967" y="69533"/>
                  </a:cubicBezTo>
                  <a:lnTo>
                    <a:pt x="197834" y="121729"/>
                  </a:lnTo>
                  <a:lnTo>
                    <a:pt x="222409" y="137446"/>
                  </a:lnTo>
                  <a:cubicBezTo>
                    <a:pt x="225549" y="139143"/>
                    <a:pt x="228488" y="141188"/>
                    <a:pt x="231172" y="143542"/>
                  </a:cubicBezTo>
                  <a:cubicBezTo>
                    <a:pt x="227834" y="142383"/>
                    <a:pt x="224638" y="140850"/>
                    <a:pt x="221647" y="138970"/>
                  </a:cubicBezTo>
                  <a:cubicBezTo>
                    <a:pt x="215551" y="135731"/>
                    <a:pt x="206883" y="130874"/>
                    <a:pt x="196310" y="124587"/>
                  </a:cubicBezTo>
                  <a:cubicBezTo>
                    <a:pt x="175070" y="111919"/>
                    <a:pt x="146304" y="93726"/>
                    <a:pt x="114681" y="73438"/>
                  </a:cubicBezTo>
                  <a:lnTo>
                    <a:pt x="33433" y="22098"/>
                  </a:lnTo>
                  <a:lnTo>
                    <a:pt x="8763" y="6572"/>
                  </a:lnTo>
                  <a:cubicBezTo>
                    <a:pt x="5584" y="4749"/>
                    <a:pt x="2641" y="254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50"/>
            <p:cNvSpPr/>
            <p:nvPr/>
          </p:nvSpPr>
          <p:spPr>
            <a:xfrm>
              <a:off x="3094077" y="3766560"/>
              <a:ext cx="156637" cy="272039"/>
            </a:xfrm>
            <a:custGeom>
              <a:avLst/>
              <a:gdLst/>
              <a:ahLst/>
              <a:cxnLst/>
              <a:rect l="l" t="t" r="r" b="b"/>
              <a:pathLst>
                <a:path w="156637" h="272039" extrusionOk="0">
                  <a:moveTo>
                    <a:pt x="23" y="272039"/>
                  </a:moveTo>
                  <a:cubicBezTo>
                    <a:pt x="-1024" y="271373"/>
                    <a:pt x="33170" y="209937"/>
                    <a:pt x="76223" y="134880"/>
                  </a:cubicBezTo>
                  <a:cubicBezTo>
                    <a:pt x="119276" y="59822"/>
                    <a:pt x="155567" y="-661"/>
                    <a:pt x="156614" y="5"/>
                  </a:cubicBezTo>
                  <a:cubicBezTo>
                    <a:pt x="157662" y="672"/>
                    <a:pt x="123563" y="62013"/>
                    <a:pt x="80414" y="137165"/>
                  </a:cubicBezTo>
                  <a:cubicBezTo>
                    <a:pt x="37266" y="212318"/>
                    <a:pt x="1547" y="272039"/>
                    <a:pt x="23" y="2720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50"/>
            <p:cNvSpPr/>
            <p:nvPr/>
          </p:nvSpPr>
          <p:spPr>
            <a:xfrm>
              <a:off x="3190875" y="4210240"/>
              <a:ext cx="192690" cy="200311"/>
            </a:xfrm>
            <a:custGeom>
              <a:avLst/>
              <a:gdLst/>
              <a:ahLst/>
              <a:cxnLst/>
              <a:rect l="l" t="t" r="r" b="b"/>
              <a:pathLst>
                <a:path w="192690" h="200311" extrusionOk="0">
                  <a:moveTo>
                    <a:pt x="0" y="200311"/>
                  </a:moveTo>
                  <a:cubicBezTo>
                    <a:pt x="2209" y="197377"/>
                    <a:pt x="4732" y="194695"/>
                    <a:pt x="7525" y="192310"/>
                  </a:cubicBezTo>
                  <a:lnTo>
                    <a:pt x="29051" y="171736"/>
                  </a:lnTo>
                  <a:cubicBezTo>
                    <a:pt x="47149" y="154305"/>
                    <a:pt x="72104" y="130112"/>
                    <a:pt x="98584" y="102394"/>
                  </a:cubicBezTo>
                  <a:cubicBezTo>
                    <a:pt x="125063" y="74676"/>
                    <a:pt x="148400" y="48959"/>
                    <a:pt x="165259" y="30099"/>
                  </a:cubicBezTo>
                  <a:lnTo>
                    <a:pt x="184975" y="7811"/>
                  </a:lnTo>
                  <a:cubicBezTo>
                    <a:pt x="187249" y="4928"/>
                    <a:pt x="189836" y="2309"/>
                    <a:pt x="192691" y="0"/>
                  </a:cubicBezTo>
                  <a:cubicBezTo>
                    <a:pt x="190889" y="3181"/>
                    <a:pt x="188784" y="6179"/>
                    <a:pt x="186404" y="8954"/>
                  </a:cubicBezTo>
                  <a:cubicBezTo>
                    <a:pt x="182118" y="14573"/>
                    <a:pt x="175831" y="22574"/>
                    <a:pt x="167354" y="32290"/>
                  </a:cubicBezTo>
                  <a:cubicBezTo>
                    <a:pt x="151352" y="51340"/>
                    <a:pt x="128492" y="77915"/>
                    <a:pt x="101822" y="105632"/>
                  </a:cubicBezTo>
                  <a:cubicBezTo>
                    <a:pt x="75152" y="133350"/>
                    <a:pt x="49911" y="157258"/>
                    <a:pt x="31147" y="174117"/>
                  </a:cubicBezTo>
                  <a:cubicBezTo>
                    <a:pt x="21622" y="182499"/>
                    <a:pt x="14097" y="189167"/>
                    <a:pt x="8668" y="193643"/>
                  </a:cubicBezTo>
                  <a:cubicBezTo>
                    <a:pt x="6018" y="196161"/>
                    <a:pt x="3113" y="198396"/>
                    <a:pt x="0" y="2003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50"/>
            <p:cNvSpPr/>
            <p:nvPr/>
          </p:nvSpPr>
          <p:spPr>
            <a:xfrm>
              <a:off x="2944082" y="4335875"/>
              <a:ext cx="246507" cy="71247"/>
            </a:xfrm>
            <a:custGeom>
              <a:avLst/>
              <a:gdLst/>
              <a:ahLst/>
              <a:cxnLst/>
              <a:rect l="l" t="t" r="r" b="b"/>
              <a:pathLst>
                <a:path w="246507" h="71247" extrusionOk="0">
                  <a:moveTo>
                    <a:pt x="0" y="0"/>
                  </a:moveTo>
                  <a:cubicBezTo>
                    <a:pt x="3243" y="287"/>
                    <a:pt x="6441" y="958"/>
                    <a:pt x="9525" y="2000"/>
                  </a:cubicBezTo>
                  <a:lnTo>
                    <a:pt x="36195" y="8858"/>
                  </a:lnTo>
                  <a:cubicBezTo>
                    <a:pt x="58674" y="14954"/>
                    <a:pt x="89535" y="23527"/>
                    <a:pt x="123634" y="33433"/>
                  </a:cubicBezTo>
                  <a:cubicBezTo>
                    <a:pt x="157734" y="43339"/>
                    <a:pt x="188500" y="52483"/>
                    <a:pt x="210693" y="59246"/>
                  </a:cubicBezTo>
                  <a:lnTo>
                    <a:pt x="236982" y="67532"/>
                  </a:lnTo>
                  <a:cubicBezTo>
                    <a:pt x="240312" y="68329"/>
                    <a:pt x="243517" y="69579"/>
                    <a:pt x="246507" y="71247"/>
                  </a:cubicBezTo>
                  <a:cubicBezTo>
                    <a:pt x="243273" y="70904"/>
                    <a:pt x="240081" y="70234"/>
                    <a:pt x="236982" y="69247"/>
                  </a:cubicBezTo>
                  <a:lnTo>
                    <a:pt x="210312" y="62389"/>
                  </a:lnTo>
                  <a:cubicBezTo>
                    <a:pt x="187833" y="56293"/>
                    <a:pt x="156972" y="47625"/>
                    <a:pt x="122873" y="37814"/>
                  </a:cubicBezTo>
                  <a:cubicBezTo>
                    <a:pt x="88773" y="28004"/>
                    <a:pt x="58007" y="18764"/>
                    <a:pt x="35814" y="12002"/>
                  </a:cubicBezTo>
                  <a:lnTo>
                    <a:pt x="9525" y="3715"/>
                  </a:lnTo>
                  <a:cubicBezTo>
                    <a:pt x="6212" y="2864"/>
                    <a:pt x="3014" y="161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50"/>
            <p:cNvSpPr/>
            <p:nvPr/>
          </p:nvSpPr>
          <p:spPr>
            <a:xfrm>
              <a:off x="2987706" y="4675441"/>
              <a:ext cx="317182" cy="88201"/>
            </a:xfrm>
            <a:custGeom>
              <a:avLst/>
              <a:gdLst/>
              <a:ahLst/>
              <a:cxnLst/>
              <a:rect l="l" t="t" r="r" b="b"/>
              <a:pathLst>
                <a:path w="317182" h="88201" extrusionOk="0">
                  <a:moveTo>
                    <a:pt x="0" y="0"/>
                  </a:moveTo>
                  <a:cubicBezTo>
                    <a:pt x="4319" y="496"/>
                    <a:pt x="8589" y="1356"/>
                    <a:pt x="12764" y="2572"/>
                  </a:cubicBezTo>
                  <a:lnTo>
                    <a:pt x="46958" y="11335"/>
                  </a:lnTo>
                  <a:cubicBezTo>
                    <a:pt x="75533" y="18955"/>
                    <a:pt x="115443" y="29718"/>
                    <a:pt x="159258" y="41910"/>
                  </a:cubicBezTo>
                  <a:cubicBezTo>
                    <a:pt x="203073" y="54102"/>
                    <a:pt x="242602" y="65342"/>
                    <a:pt x="271177" y="73724"/>
                  </a:cubicBezTo>
                  <a:lnTo>
                    <a:pt x="304991" y="83916"/>
                  </a:lnTo>
                  <a:cubicBezTo>
                    <a:pt x="309173" y="84982"/>
                    <a:pt x="313253" y="86416"/>
                    <a:pt x="317183" y="88202"/>
                  </a:cubicBezTo>
                  <a:cubicBezTo>
                    <a:pt x="312886" y="87757"/>
                    <a:pt x="308644" y="86896"/>
                    <a:pt x="304514" y="85630"/>
                  </a:cubicBezTo>
                  <a:lnTo>
                    <a:pt x="270320" y="76867"/>
                  </a:lnTo>
                  <a:cubicBezTo>
                    <a:pt x="241745" y="69247"/>
                    <a:pt x="201835" y="58484"/>
                    <a:pt x="158020" y="46292"/>
                  </a:cubicBezTo>
                  <a:cubicBezTo>
                    <a:pt x="114205" y="34100"/>
                    <a:pt x="74676" y="22860"/>
                    <a:pt x="46006" y="14478"/>
                  </a:cubicBezTo>
                  <a:lnTo>
                    <a:pt x="12668" y="4382"/>
                  </a:lnTo>
                  <a:cubicBezTo>
                    <a:pt x="8333" y="3268"/>
                    <a:pt x="4096" y="180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50"/>
            <p:cNvSpPr/>
            <p:nvPr/>
          </p:nvSpPr>
          <p:spPr>
            <a:xfrm>
              <a:off x="3297935" y="4498848"/>
              <a:ext cx="237743" cy="260603"/>
            </a:xfrm>
            <a:custGeom>
              <a:avLst/>
              <a:gdLst/>
              <a:ahLst/>
              <a:cxnLst/>
              <a:rect l="l" t="t" r="r" b="b"/>
              <a:pathLst>
                <a:path w="237743" h="260603" extrusionOk="0">
                  <a:moveTo>
                    <a:pt x="0" y="260604"/>
                  </a:moveTo>
                  <a:cubicBezTo>
                    <a:pt x="2848" y="256856"/>
                    <a:pt x="6036" y="253381"/>
                    <a:pt x="9525" y="250222"/>
                  </a:cubicBezTo>
                  <a:cubicBezTo>
                    <a:pt x="16383" y="243268"/>
                    <a:pt x="25146" y="234124"/>
                    <a:pt x="35814" y="223075"/>
                  </a:cubicBezTo>
                  <a:cubicBezTo>
                    <a:pt x="58007" y="200215"/>
                    <a:pt x="88583" y="168402"/>
                    <a:pt x="121539" y="132397"/>
                  </a:cubicBezTo>
                  <a:cubicBezTo>
                    <a:pt x="154496" y="96393"/>
                    <a:pt x="183071" y="63055"/>
                    <a:pt x="203740" y="38767"/>
                  </a:cubicBezTo>
                  <a:lnTo>
                    <a:pt x="228219" y="10192"/>
                  </a:lnTo>
                  <a:cubicBezTo>
                    <a:pt x="231102" y="6533"/>
                    <a:pt x="234288" y="3123"/>
                    <a:pt x="237744" y="0"/>
                  </a:cubicBezTo>
                  <a:cubicBezTo>
                    <a:pt x="235463" y="4037"/>
                    <a:pt x="232783" y="7834"/>
                    <a:pt x="229743" y="11335"/>
                  </a:cubicBezTo>
                  <a:cubicBezTo>
                    <a:pt x="224314" y="18479"/>
                    <a:pt x="216408" y="28670"/>
                    <a:pt x="206312" y="41053"/>
                  </a:cubicBezTo>
                  <a:cubicBezTo>
                    <a:pt x="186309" y="65913"/>
                    <a:pt x="157829" y="99631"/>
                    <a:pt x="125063" y="135731"/>
                  </a:cubicBezTo>
                  <a:cubicBezTo>
                    <a:pt x="92297" y="171831"/>
                    <a:pt x="61341" y="203263"/>
                    <a:pt x="38576" y="225647"/>
                  </a:cubicBezTo>
                  <a:cubicBezTo>
                    <a:pt x="27146" y="236791"/>
                    <a:pt x="17812" y="245650"/>
                    <a:pt x="11144" y="251746"/>
                  </a:cubicBezTo>
                  <a:cubicBezTo>
                    <a:pt x="7656" y="254972"/>
                    <a:pt x="3931" y="257933"/>
                    <a:pt x="0" y="2606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8" name="Google Shape;288;p50"/>
          <p:cNvSpPr txBox="1">
            <a:spLocks noGrp="1"/>
          </p:cNvSpPr>
          <p:nvPr>
            <p:ph type="body" idx="1"/>
          </p:nvPr>
        </p:nvSpPr>
        <p:spPr>
          <a:xfrm>
            <a:off x="1404864" y="2883354"/>
            <a:ext cx="2002971" cy="243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9" name="Google Shape;289;p50"/>
          <p:cNvSpPr>
            <a:spLocks noGrp="1"/>
          </p:cNvSpPr>
          <p:nvPr>
            <p:ph type="pic" idx="3"/>
          </p:nvPr>
        </p:nvSpPr>
        <p:spPr>
          <a:xfrm>
            <a:off x="2201549" y="1955043"/>
            <a:ext cx="836951" cy="53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24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ustom Layout">
  <p:cSld name="7_Custom Layout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1"/>
          <p:cNvSpPr/>
          <p:nvPr/>
        </p:nvSpPr>
        <p:spPr>
          <a:xfrm>
            <a:off x="623786" y="0"/>
            <a:ext cx="4453557" cy="6858000"/>
          </a:xfrm>
          <a:prstGeom prst="parallelogram">
            <a:avLst>
              <a:gd name="adj" fmla="val 34279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51"/>
          <p:cNvSpPr>
            <a:spLocks noGrp="1"/>
          </p:cNvSpPr>
          <p:nvPr>
            <p:ph type="pic" idx="2"/>
          </p:nvPr>
        </p:nvSpPr>
        <p:spPr>
          <a:xfrm>
            <a:off x="6450013" y="2479675"/>
            <a:ext cx="4814887" cy="284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93" name="Google Shape;29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4" name="Google Shape;294;p51"/>
          <p:cNvGrpSpPr/>
          <p:nvPr/>
        </p:nvGrpSpPr>
        <p:grpSpPr>
          <a:xfrm>
            <a:off x="261305" y="5010433"/>
            <a:ext cx="939848" cy="1733267"/>
            <a:chOff x="2728251" y="3236115"/>
            <a:chExt cx="939848" cy="1733267"/>
          </a:xfrm>
        </p:grpSpPr>
        <p:sp>
          <p:nvSpPr>
            <p:cNvPr id="295" name="Google Shape;295;p51"/>
            <p:cNvSpPr/>
            <p:nvPr/>
          </p:nvSpPr>
          <p:spPr>
            <a:xfrm>
              <a:off x="2728251" y="3236115"/>
              <a:ext cx="939848" cy="1697834"/>
            </a:xfrm>
            <a:custGeom>
              <a:avLst/>
              <a:gdLst/>
              <a:ahLst/>
              <a:cxnLst/>
              <a:rect l="l" t="t" r="r" b="b"/>
              <a:pathLst>
                <a:path w="939848" h="1697834" extrusionOk="0">
                  <a:moveTo>
                    <a:pt x="101911" y="2384"/>
                  </a:moveTo>
                  <a:cubicBezTo>
                    <a:pt x="101911" y="2384"/>
                    <a:pt x="3899" y="20672"/>
                    <a:pt x="69145" y="234223"/>
                  </a:cubicBezTo>
                  <a:cubicBezTo>
                    <a:pt x="134392" y="447773"/>
                    <a:pt x="186398" y="557120"/>
                    <a:pt x="186398" y="557120"/>
                  </a:cubicBezTo>
                  <a:cubicBezTo>
                    <a:pt x="186398" y="557120"/>
                    <a:pt x="195923" y="605793"/>
                    <a:pt x="156490" y="606079"/>
                  </a:cubicBezTo>
                  <a:cubicBezTo>
                    <a:pt x="117056" y="606364"/>
                    <a:pt x="35236" y="577980"/>
                    <a:pt x="9900" y="621509"/>
                  </a:cubicBezTo>
                  <a:cubicBezTo>
                    <a:pt x="-16294" y="666943"/>
                    <a:pt x="10852" y="719045"/>
                    <a:pt x="75241" y="771909"/>
                  </a:cubicBezTo>
                  <a:cubicBezTo>
                    <a:pt x="139630" y="824773"/>
                    <a:pt x="276600" y="945740"/>
                    <a:pt x="288982" y="956694"/>
                  </a:cubicBezTo>
                  <a:cubicBezTo>
                    <a:pt x="301365" y="967648"/>
                    <a:pt x="310985" y="991079"/>
                    <a:pt x="284125" y="995651"/>
                  </a:cubicBezTo>
                  <a:cubicBezTo>
                    <a:pt x="257264" y="1000223"/>
                    <a:pt x="64097" y="986126"/>
                    <a:pt x="63049" y="1078423"/>
                  </a:cubicBezTo>
                  <a:cubicBezTo>
                    <a:pt x="62002" y="1170721"/>
                    <a:pt x="265741" y="1287973"/>
                    <a:pt x="287744" y="1301499"/>
                  </a:cubicBezTo>
                  <a:cubicBezTo>
                    <a:pt x="309747" y="1315024"/>
                    <a:pt x="313652" y="1325788"/>
                    <a:pt x="309461" y="1338456"/>
                  </a:cubicBezTo>
                  <a:cubicBezTo>
                    <a:pt x="305270" y="1351124"/>
                    <a:pt x="240786" y="1340266"/>
                    <a:pt x="185636" y="1338456"/>
                  </a:cubicBezTo>
                  <a:cubicBezTo>
                    <a:pt x="130486" y="1336646"/>
                    <a:pt x="66478" y="1344552"/>
                    <a:pt x="70288" y="1397701"/>
                  </a:cubicBezTo>
                  <a:cubicBezTo>
                    <a:pt x="74098" y="1450851"/>
                    <a:pt x="184588" y="1580486"/>
                    <a:pt x="491960" y="1666592"/>
                  </a:cubicBezTo>
                  <a:lnTo>
                    <a:pt x="637121" y="1697834"/>
                  </a:lnTo>
                  <a:lnTo>
                    <a:pt x="738848" y="1588297"/>
                  </a:lnTo>
                  <a:cubicBezTo>
                    <a:pt x="941445" y="1341123"/>
                    <a:pt x="957066" y="1171768"/>
                    <a:pt x="929348" y="1126048"/>
                  </a:cubicBezTo>
                  <a:cubicBezTo>
                    <a:pt x="901630" y="1080328"/>
                    <a:pt x="845052" y="1110808"/>
                    <a:pt x="800856" y="1143765"/>
                  </a:cubicBezTo>
                  <a:cubicBezTo>
                    <a:pt x="756660" y="1176721"/>
                    <a:pt x="710273" y="1222537"/>
                    <a:pt x="699319" y="1214631"/>
                  </a:cubicBezTo>
                  <a:cubicBezTo>
                    <a:pt x="688366" y="1206725"/>
                    <a:pt x="685413" y="1195581"/>
                    <a:pt x="695890" y="1171959"/>
                  </a:cubicBezTo>
                  <a:cubicBezTo>
                    <a:pt x="706368" y="1148337"/>
                    <a:pt x="805428" y="935072"/>
                    <a:pt x="751707" y="860301"/>
                  </a:cubicBezTo>
                  <a:cubicBezTo>
                    <a:pt x="697986" y="785530"/>
                    <a:pt x="547872" y="907926"/>
                    <a:pt x="523107" y="919451"/>
                  </a:cubicBezTo>
                  <a:cubicBezTo>
                    <a:pt x="498342" y="930976"/>
                    <a:pt x="493103" y="906211"/>
                    <a:pt x="496818" y="890876"/>
                  </a:cubicBezTo>
                  <a:cubicBezTo>
                    <a:pt x="500533" y="875541"/>
                    <a:pt x="543300" y="697138"/>
                    <a:pt x="565684" y="616842"/>
                  </a:cubicBezTo>
                  <a:cubicBezTo>
                    <a:pt x="588067" y="536546"/>
                    <a:pt x="580447" y="478348"/>
                    <a:pt x="532822" y="456250"/>
                  </a:cubicBezTo>
                  <a:cubicBezTo>
                    <a:pt x="486912" y="434914"/>
                    <a:pt x="436144" y="505114"/>
                    <a:pt x="403568" y="527593"/>
                  </a:cubicBezTo>
                  <a:cubicBezTo>
                    <a:pt x="370993" y="550072"/>
                    <a:pt x="351085" y="504732"/>
                    <a:pt x="351085" y="504732"/>
                  </a:cubicBezTo>
                  <a:cubicBezTo>
                    <a:pt x="351085" y="504732"/>
                    <a:pt x="330988" y="385384"/>
                    <a:pt x="261836" y="173072"/>
                  </a:cubicBezTo>
                  <a:cubicBezTo>
                    <a:pt x="192685" y="-39240"/>
                    <a:pt x="99911" y="3527"/>
                    <a:pt x="99911" y="3527"/>
                  </a:cubicBezTo>
                </a:path>
              </a:pathLst>
            </a:custGeom>
            <a:solidFill>
              <a:srgbClr val="C4E0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51"/>
            <p:cNvSpPr/>
            <p:nvPr/>
          </p:nvSpPr>
          <p:spPr>
            <a:xfrm>
              <a:off x="2888360" y="3430428"/>
              <a:ext cx="481584" cy="1538954"/>
            </a:xfrm>
            <a:custGeom>
              <a:avLst/>
              <a:gdLst/>
              <a:ahLst/>
              <a:cxnLst/>
              <a:rect l="l" t="t" r="r" b="b"/>
              <a:pathLst>
                <a:path w="481584" h="1538954" extrusionOk="0">
                  <a:moveTo>
                    <a:pt x="478536" y="1538954"/>
                  </a:moveTo>
                  <a:cubicBezTo>
                    <a:pt x="428339" y="1382839"/>
                    <a:pt x="343757" y="1103471"/>
                    <a:pt x="270034" y="864679"/>
                  </a:cubicBezTo>
                  <a:cubicBezTo>
                    <a:pt x="196310" y="625888"/>
                    <a:pt x="129159" y="409194"/>
                    <a:pt x="79534" y="252793"/>
                  </a:cubicBezTo>
                  <a:cubicBezTo>
                    <a:pt x="54769" y="174784"/>
                    <a:pt x="34766" y="111538"/>
                    <a:pt x="20860" y="67627"/>
                  </a:cubicBezTo>
                  <a:lnTo>
                    <a:pt x="5239" y="17621"/>
                  </a:lnTo>
                  <a:lnTo>
                    <a:pt x="1238" y="4572"/>
                  </a:lnTo>
                  <a:cubicBezTo>
                    <a:pt x="746" y="3071"/>
                    <a:pt x="333" y="1544"/>
                    <a:pt x="0" y="0"/>
                  </a:cubicBezTo>
                  <a:cubicBezTo>
                    <a:pt x="0" y="0"/>
                    <a:pt x="572" y="1429"/>
                    <a:pt x="1619" y="4381"/>
                  </a:cubicBezTo>
                  <a:cubicBezTo>
                    <a:pt x="2667" y="7334"/>
                    <a:pt x="4191" y="11811"/>
                    <a:pt x="6096" y="17335"/>
                  </a:cubicBezTo>
                  <a:lnTo>
                    <a:pt x="22860" y="67437"/>
                  </a:lnTo>
                  <a:cubicBezTo>
                    <a:pt x="37338" y="110966"/>
                    <a:pt x="57817" y="174117"/>
                    <a:pt x="82963" y="252127"/>
                  </a:cubicBezTo>
                  <a:cubicBezTo>
                    <a:pt x="133064" y="408337"/>
                    <a:pt x="200597" y="624554"/>
                    <a:pt x="274415" y="863632"/>
                  </a:cubicBezTo>
                  <a:cubicBezTo>
                    <a:pt x="348234" y="1102709"/>
                    <a:pt x="432245" y="1381601"/>
                    <a:pt x="481584" y="153800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51"/>
            <p:cNvSpPr/>
            <p:nvPr/>
          </p:nvSpPr>
          <p:spPr>
            <a:xfrm>
              <a:off x="2851213" y="3902201"/>
              <a:ext cx="231171" cy="143541"/>
            </a:xfrm>
            <a:custGeom>
              <a:avLst/>
              <a:gdLst/>
              <a:ahLst/>
              <a:cxnLst/>
              <a:rect l="l" t="t" r="r" b="b"/>
              <a:pathLst>
                <a:path w="231171" h="143541" extrusionOk="0">
                  <a:moveTo>
                    <a:pt x="0" y="0"/>
                  </a:moveTo>
                  <a:cubicBezTo>
                    <a:pt x="3323" y="1232"/>
                    <a:pt x="6515" y="2796"/>
                    <a:pt x="9525" y="4667"/>
                  </a:cubicBezTo>
                  <a:cubicBezTo>
                    <a:pt x="15621" y="7906"/>
                    <a:pt x="24384" y="12763"/>
                    <a:pt x="35052" y="18955"/>
                  </a:cubicBezTo>
                  <a:cubicBezTo>
                    <a:pt x="56293" y="31337"/>
                    <a:pt x="85344" y="49244"/>
                    <a:pt x="116967" y="69533"/>
                  </a:cubicBezTo>
                  <a:lnTo>
                    <a:pt x="197834" y="121729"/>
                  </a:lnTo>
                  <a:lnTo>
                    <a:pt x="222409" y="137446"/>
                  </a:lnTo>
                  <a:cubicBezTo>
                    <a:pt x="225549" y="139143"/>
                    <a:pt x="228488" y="141188"/>
                    <a:pt x="231172" y="143542"/>
                  </a:cubicBezTo>
                  <a:cubicBezTo>
                    <a:pt x="227834" y="142383"/>
                    <a:pt x="224638" y="140850"/>
                    <a:pt x="221647" y="138970"/>
                  </a:cubicBezTo>
                  <a:cubicBezTo>
                    <a:pt x="215551" y="135731"/>
                    <a:pt x="206883" y="130874"/>
                    <a:pt x="196310" y="124587"/>
                  </a:cubicBezTo>
                  <a:cubicBezTo>
                    <a:pt x="175070" y="111919"/>
                    <a:pt x="146304" y="93726"/>
                    <a:pt x="114681" y="73438"/>
                  </a:cubicBezTo>
                  <a:lnTo>
                    <a:pt x="33433" y="22098"/>
                  </a:lnTo>
                  <a:lnTo>
                    <a:pt x="8763" y="6572"/>
                  </a:lnTo>
                  <a:cubicBezTo>
                    <a:pt x="5584" y="4749"/>
                    <a:pt x="2641" y="254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51"/>
            <p:cNvSpPr/>
            <p:nvPr/>
          </p:nvSpPr>
          <p:spPr>
            <a:xfrm>
              <a:off x="3094077" y="3766560"/>
              <a:ext cx="156637" cy="272039"/>
            </a:xfrm>
            <a:custGeom>
              <a:avLst/>
              <a:gdLst/>
              <a:ahLst/>
              <a:cxnLst/>
              <a:rect l="l" t="t" r="r" b="b"/>
              <a:pathLst>
                <a:path w="156637" h="272039" extrusionOk="0">
                  <a:moveTo>
                    <a:pt x="23" y="272039"/>
                  </a:moveTo>
                  <a:cubicBezTo>
                    <a:pt x="-1024" y="271373"/>
                    <a:pt x="33170" y="209937"/>
                    <a:pt x="76223" y="134880"/>
                  </a:cubicBezTo>
                  <a:cubicBezTo>
                    <a:pt x="119276" y="59822"/>
                    <a:pt x="155567" y="-661"/>
                    <a:pt x="156614" y="5"/>
                  </a:cubicBezTo>
                  <a:cubicBezTo>
                    <a:pt x="157662" y="672"/>
                    <a:pt x="123563" y="62013"/>
                    <a:pt x="80414" y="137165"/>
                  </a:cubicBezTo>
                  <a:cubicBezTo>
                    <a:pt x="37266" y="212318"/>
                    <a:pt x="1547" y="272039"/>
                    <a:pt x="23" y="2720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51"/>
            <p:cNvSpPr/>
            <p:nvPr/>
          </p:nvSpPr>
          <p:spPr>
            <a:xfrm>
              <a:off x="3190875" y="4210240"/>
              <a:ext cx="192690" cy="200311"/>
            </a:xfrm>
            <a:custGeom>
              <a:avLst/>
              <a:gdLst/>
              <a:ahLst/>
              <a:cxnLst/>
              <a:rect l="l" t="t" r="r" b="b"/>
              <a:pathLst>
                <a:path w="192690" h="200311" extrusionOk="0">
                  <a:moveTo>
                    <a:pt x="0" y="200311"/>
                  </a:moveTo>
                  <a:cubicBezTo>
                    <a:pt x="2209" y="197377"/>
                    <a:pt x="4732" y="194695"/>
                    <a:pt x="7525" y="192310"/>
                  </a:cubicBezTo>
                  <a:lnTo>
                    <a:pt x="29051" y="171736"/>
                  </a:lnTo>
                  <a:cubicBezTo>
                    <a:pt x="47149" y="154305"/>
                    <a:pt x="72104" y="130112"/>
                    <a:pt x="98584" y="102394"/>
                  </a:cubicBezTo>
                  <a:cubicBezTo>
                    <a:pt x="125063" y="74676"/>
                    <a:pt x="148400" y="48959"/>
                    <a:pt x="165259" y="30099"/>
                  </a:cubicBezTo>
                  <a:lnTo>
                    <a:pt x="184975" y="7811"/>
                  </a:lnTo>
                  <a:cubicBezTo>
                    <a:pt x="187249" y="4928"/>
                    <a:pt x="189836" y="2309"/>
                    <a:pt x="192691" y="0"/>
                  </a:cubicBezTo>
                  <a:cubicBezTo>
                    <a:pt x="190889" y="3181"/>
                    <a:pt x="188784" y="6179"/>
                    <a:pt x="186404" y="8954"/>
                  </a:cubicBezTo>
                  <a:cubicBezTo>
                    <a:pt x="182118" y="14573"/>
                    <a:pt x="175831" y="22574"/>
                    <a:pt x="167354" y="32290"/>
                  </a:cubicBezTo>
                  <a:cubicBezTo>
                    <a:pt x="151352" y="51340"/>
                    <a:pt x="128492" y="77915"/>
                    <a:pt x="101822" y="105632"/>
                  </a:cubicBezTo>
                  <a:cubicBezTo>
                    <a:pt x="75152" y="133350"/>
                    <a:pt x="49911" y="157258"/>
                    <a:pt x="31147" y="174117"/>
                  </a:cubicBezTo>
                  <a:cubicBezTo>
                    <a:pt x="21622" y="182499"/>
                    <a:pt x="14097" y="189167"/>
                    <a:pt x="8668" y="193643"/>
                  </a:cubicBezTo>
                  <a:cubicBezTo>
                    <a:pt x="6018" y="196161"/>
                    <a:pt x="3113" y="198396"/>
                    <a:pt x="0" y="2003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51"/>
            <p:cNvSpPr/>
            <p:nvPr/>
          </p:nvSpPr>
          <p:spPr>
            <a:xfrm>
              <a:off x="2944082" y="4335875"/>
              <a:ext cx="246507" cy="71247"/>
            </a:xfrm>
            <a:custGeom>
              <a:avLst/>
              <a:gdLst/>
              <a:ahLst/>
              <a:cxnLst/>
              <a:rect l="l" t="t" r="r" b="b"/>
              <a:pathLst>
                <a:path w="246507" h="71247" extrusionOk="0">
                  <a:moveTo>
                    <a:pt x="0" y="0"/>
                  </a:moveTo>
                  <a:cubicBezTo>
                    <a:pt x="3243" y="287"/>
                    <a:pt x="6441" y="958"/>
                    <a:pt x="9525" y="2000"/>
                  </a:cubicBezTo>
                  <a:lnTo>
                    <a:pt x="36195" y="8858"/>
                  </a:lnTo>
                  <a:cubicBezTo>
                    <a:pt x="58674" y="14954"/>
                    <a:pt x="89535" y="23527"/>
                    <a:pt x="123634" y="33433"/>
                  </a:cubicBezTo>
                  <a:cubicBezTo>
                    <a:pt x="157734" y="43339"/>
                    <a:pt x="188500" y="52483"/>
                    <a:pt x="210693" y="59246"/>
                  </a:cubicBezTo>
                  <a:lnTo>
                    <a:pt x="236982" y="67532"/>
                  </a:lnTo>
                  <a:cubicBezTo>
                    <a:pt x="240312" y="68329"/>
                    <a:pt x="243517" y="69579"/>
                    <a:pt x="246507" y="71247"/>
                  </a:cubicBezTo>
                  <a:cubicBezTo>
                    <a:pt x="243273" y="70904"/>
                    <a:pt x="240081" y="70234"/>
                    <a:pt x="236982" y="69247"/>
                  </a:cubicBezTo>
                  <a:lnTo>
                    <a:pt x="210312" y="62389"/>
                  </a:lnTo>
                  <a:cubicBezTo>
                    <a:pt x="187833" y="56293"/>
                    <a:pt x="156972" y="47625"/>
                    <a:pt x="122873" y="37814"/>
                  </a:cubicBezTo>
                  <a:cubicBezTo>
                    <a:pt x="88773" y="28004"/>
                    <a:pt x="58007" y="18764"/>
                    <a:pt x="35814" y="12002"/>
                  </a:cubicBezTo>
                  <a:lnTo>
                    <a:pt x="9525" y="3715"/>
                  </a:lnTo>
                  <a:cubicBezTo>
                    <a:pt x="6212" y="2864"/>
                    <a:pt x="3014" y="161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51"/>
            <p:cNvSpPr/>
            <p:nvPr/>
          </p:nvSpPr>
          <p:spPr>
            <a:xfrm>
              <a:off x="2987706" y="4675441"/>
              <a:ext cx="317182" cy="88201"/>
            </a:xfrm>
            <a:custGeom>
              <a:avLst/>
              <a:gdLst/>
              <a:ahLst/>
              <a:cxnLst/>
              <a:rect l="l" t="t" r="r" b="b"/>
              <a:pathLst>
                <a:path w="317182" h="88201" extrusionOk="0">
                  <a:moveTo>
                    <a:pt x="0" y="0"/>
                  </a:moveTo>
                  <a:cubicBezTo>
                    <a:pt x="4319" y="496"/>
                    <a:pt x="8589" y="1356"/>
                    <a:pt x="12764" y="2572"/>
                  </a:cubicBezTo>
                  <a:lnTo>
                    <a:pt x="46958" y="11335"/>
                  </a:lnTo>
                  <a:cubicBezTo>
                    <a:pt x="75533" y="18955"/>
                    <a:pt x="115443" y="29718"/>
                    <a:pt x="159258" y="41910"/>
                  </a:cubicBezTo>
                  <a:cubicBezTo>
                    <a:pt x="203073" y="54102"/>
                    <a:pt x="242602" y="65342"/>
                    <a:pt x="271177" y="73724"/>
                  </a:cubicBezTo>
                  <a:lnTo>
                    <a:pt x="304991" y="83916"/>
                  </a:lnTo>
                  <a:cubicBezTo>
                    <a:pt x="309173" y="84982"/>
                    <a:pt x="313253" y="86416"/>
                    <a:pt x="317183" y="88202"/>
                  </a:cubicBezTo>
                  <a:cubicBezTo>
                    <a:pt x="312886" y="87757"/>
                    <a:pt x="308644" y="86896"/>
                    <a:pt x="304514" y="85630"/>
                  </a:cubicBezTo>
                  <a:lnTo>
                    <a:pt x="270320" y="76867"/>
                  </a:lnTo>
                  <a:cubicBezTo>
                    <a:pt x="241745" y="69247"/>
                    <a:pt x="201835" y="58484"/>
                    <a:pt x="158020" y="46292"/>
                  </a:cubicBezTo>
                  <a:cubicBezTo>
                    <a:pt x="114205" y="34100"/>
                    <a:pt x="74676" y="22860"/>
                    <a:pt x="46006" y="14478"/>
                  </a:cubicBezTo>
                  <a:lnTo>
                    <a:pt x="12668" y="4382"/>
                  </a:lnTo>
                  <a:cubicBezTo>
                    <a:pt x="8333" y="3268"/>
                    <a:pt x="4096" y="180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51"/>
            <p:cNvSpPr/>
            <p:nvPr/>
          </p:nvSpPr>
          <p:spPr>
            <a:xfrm>
              <a:off x="3297935" y="4498848"/>
              <a:ext cx="237743" cy="260603"/>
            </a:xfrm>
            <a:custGeom>
              <a:avLst/>
              <a:gdLst/>
              <a:ahLst/>
              <a:cxnLst/>
              <a:rect l="l" t="t" r="r" b="b"/>
              <a:pathLst>
                <a:path w="237743" h="260603" extrusionOk="0">
                  <a:moveTo>
                    <a:pt x="0" y="260604"/>
                  </a:moveTo>
                  <a:cubicBezTo>
                    <a:pt x="2848" y="256856"/>
                    <a:pt x="6036" y="253381"/>
                    <a:pt x="9525" y="250222"/>
                  </a:cubicBezTo>
                  <a:cubicBezTo>
                    <a:pt x="16383" y="243268"/>
                    <a:pt x="25146" y="234124"/>
                    <a:pt x="35814" y="223075"/>
                  </a:cubicBezTo>
                  <a:cubicBezTo>
                    <a:pt x="58007" y="200215"/>
                    <a:pt x="88583" y="168402"/>
                    <a:pt x="121539" y="132397"/>
                  </a:cubicBezTo>
                  <a:cubicBezTo>
                    <a:pt x="154496" y="96393"/>
                    <a:pt x="183071" y="63055"/>
                    <a:pt x="203740" y="38767"/>
                  </a:cubicBezTo>
                  <a:lnTo>
                    <a:pt x="228219" y="10192"/>
                  </a:lnTo>
                  <a:cubicBezTo>
                    <a:pt x="231102" y="6533"/>
                    <a:pt x="234288" y="3123"/>
                    <a:pt x="237744" y="0"/>
                  </a:cubicBezTo>
                  <a:cubicBezTo>
                    <a:pt x="235463" y="4037"/>
                    <a:pt x="232783" y="7834"/>
                    <a:pt x="229743" y="11335"/>
                  </a:cubicBezTo>
                  <a:cubicBezTo>
                    <a:pt x="224314" y="18479"/>
                    <a:pt x="216408" y="28670"/>
                    <a:pt x="206312" y="41053"/>
                  </a:cubicBezTo>
                  <a:cubicBezTo>
                    <a:pt x="186309" y="65913"/>
                    <a:pt x="157829" y="99631"/>
                    <a:pt x="125063" y="135731"/>
                  </a:cubicBezTo>
                  <a:cubicBezTo>
                    <a:pt x="92297" y="171831"/>
                    <a:pt x="61341" y="203263"/>
                    <a:pt x="38576" y="225647"/>
                  </a:cubicBezTo>
                  <a:cubicBezTo>
                    <a:pt x="27146" y="236791"/>
                    <a:pt x="17812" y="245650"/>
                    <a:pt x="11144" y="251746"/>
                  </a:cubicBezTo>
                  <a:cubicBezTo>
                    <a:pt x="7656" y="254972"/>
                    <a:pt x="3931" y="257933"/>
                    <a:pt x="0" y="2606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3" name="Google Shape;303;p51"/>
          <p:cNvSpPr txBox="1">
            <a:spLocks noGrp="1"/>
          </p:cNvSpPr>
          <p:nvPr>
            <p:ph type="body" idx="1"/>
          </p:nvPr>
        </p:nvSpPr>
        <p:spPr>
          <a:xfrm>
            <a:off x="1404864" y="2883354"/>
            <a:ext cx="2002971" cy="243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4" name="Google Shape;304;p51"/>
          <p:cNvSpPr>
            <a:spLocks noGrp="1"/>
          </p:cNvSpPr>
          <p:nvPr>
            <p:ph type="pic" idx="3"/>
          </p:nvPr>
        </p:nvSpPr>
        <p:spPr>
          <a:xfrm>
            <a:off x="2201549" y="1955043"/>
            <a:ext cx="836951" cy="53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8_Custom Layout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2"/>
          <p:cNvSpPr/>
          <p:nvPr/>
        </p:nvSpPr>
        <p:spPr>
          <a:xfrm>
            <a:off x="609600" y="0"/>
            <a:ext cx="4453557" cy="6858000"/>
          </a:xfrm>
          <a:prstGeom prst="parallelogram">
            <a:avLst>
              <a:gd name="adj" fmla="val 34279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52"/>
          <p:cNvSpPr>
            <a:spLocks noGrp="1"/>
          </p:cNvSpPr>
          <p:nvPr>
            <p:ph type="pic" idx="2"/>
          </p:nvPr>
        </p:nvSpPr>
        <p:spPr>
          <a:xfrm>
            <a:off x="6450013" y="2479675"/>
            <a:ext cx="4814887" cy="284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08" name="Google Shape;308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9" name="Google Shape;309;p52"/>
          <p:cNvGrpSpPr/>
          <p:nvPr/>
        </p:nvGrpSpPr>
        <p:grpSpPr>
          <a:xfrm>
            <a:off x="241512" y="4997733"/>
            <a:ext cx="939848" cy="1733267"/>
            <a:chOff x="2728251" y="3236115"/>
            <a:chExt cx="939848" cy="1733267"/>
          </a:xfrm>
        </p:grpSpPr>
        <p:sp>
          <p:nvSpPr>
            <p:cNvPr id="310" name="Google Shape;310;p52"/>
            <p:cNvSpPr/>
            <p:nvPr/>
          </p:nvSpPr>
          <p:spPr>
            <a:xfrm>
              <a:off x="2728251" y="3236115"/>
              <a:ext cx="939848" cy="1697834"/>
            </a:xfrm>
            <a:custGeom>
              <a:avLst/>
              <a:gdLst/>
              <a:ahLst/>
              <a:cxnLst/>
              <a:rect l="l" t="t" r="r" b="b"/>
              <a:pathLst>
                <a:path w="939848" h="1697834" extrusionOk="0">
                  <a:moveTo>
                    <a:pt x="101911" y="2384"/>
                  </a:moveTo>
                  <a:cubicBezTo>
                    <a:pt x="101911" y="2384"/>
                    <a:pt x="3899" y="20672"/>
                    <a:pt x="69145" y="234223"/>
                  </a:cubicBezTo>
                  <a:cubicBezTo>
                    <a:pt x="134392" y="447773"/>
                    <a:pt x="186398" y="557120"/>
                    <a:pt x="186398" y="557120"/>
                  </a:cubicBezTo>
                  <a:cubicBezTo>
                    <a:pt x="186398" y="557120"/>
                    <a:pt x="195923" y="605793"/>
                    <a:pt x="156490" y="606079"/>
                  </a:cubicBezTo>
                  <a:cubicBezTo>
                    <a:pt x="117056" y="606364"/>
                    <a:pt x="35236" y="577980"/>
                    <a:pt x="9900" y="621509"/>
                  </a:cubicBezTo>
                  <a:cubicBezTo>
                    <a:pt x="-16294" y="666943"/>
                    <a:pt x="10852" y="719045"/>
                    <a:pt x="75241" y="771909"/>
                  </a:cubicBezTo>
                  <a:cubicBezTo>
                    <a:pt x="139630" y="824773"/>
                    <a:pt x="276600" y="945740"/>
                    <a:pt x="288982" y="956694"/>
                  </a:cubicBezTo>
                  <a:cubicBezTo>
                    <a:pt x="301365" y="967648"/>
                    <a:pt x="310985" y="991079"/>
                    <a:pt x="284125" y="995651"/>
                  </a:cubicBezTo>
                  <a:cubicBezTo>
                    <a:pt x="257264" y="1000223"/>
                    <a:pt x="64097" y="986126"/>
                    <a:pt x="63049" y="1078423"/>
                  </a:cubicBezTo>
                  <a:cubicBezTo>
                    <a:pt x="62002" y="1170721"/>
                    <a:pt x="265741" y="1287973"/>
                    <a:pt x="287744" y="1301499"/>
                  </a:cubicBezTo>
                  <a:cubicBezTo>
                    <a:pt x="309747" y="1315024"/>
                    <a:pt x="313652" y="1325788"/>
                    <a:pt x="309461" y="1338456"/>
                  </a:cubicBezTo>
                  <a:cubicBezTo>
                    <a:pt x="305270" y="1351124"/>
                    <a:pt x="240786" y="1340266"/>
                    <a:pt x="185636" y="1338456"/>
                  </a:cubicBezTo>
                  <a:cubicBezTo>
                    <a:pt x="130486" y="1336646"/>
                    <a:pt x="66478" y="1344552"/>
                    <a:pt x="70288" y="1397701"/>
                  </a:cubicBezTo>
                  <a:cubicBezTo>
                    <a:pt x="74098" y="1450851"/>
                    <a:pt x="184588" y="1580486"/>
                    <a:pt x="491960" y="1666592"/>
                  </a:cubicBezTo>
                  <a:lnTo>
                    <a:pt x="637121" y="1697834"/>
                  </a:lnTo>
                  <a:lnTo>
                    <a:pt x="738848" y="1588297"/>
                  </a:lnTo>
                  <a:cubicBezTo>
                    <a:pt x="941445" y="1341123"/>
                    <a:pt x="957066" y="1171768"/>
                    <a:pt x="929348" y="1126048"/>
                  </a:cubicBezTo>
                  <a:cubicBezTo>
                    <a:pt x="901630" y="1080328"/>
                    <a:pt x="845052" y="1110808"/>
                    <a:pt x="800856" y="1143765"/>
                  </a:cubicBezTo>
                  <a:cubicBezTo>
                    <a:pt x="756660" y="1176721"/>
                    <a:pt x="710273" y="1222537"/>
                    <a:pt x="699319" y="1214631"/>
                  </a:cubicBezTo>
                  <a:cubicBezTo>
                    <a:pt x="688366" y="1206725"/>
                    <a:pt x="685413" y="1195581"/>
                    <a:pt x="695890" y="1171959"/>
                  </a:cubicBezTo>
                  <a:cubicBezTo>
                    <a:pt x="706368" y="1148337"/>
                    <a:pt x="805428" y="935072"/>
                    <a:pt x="751707" y="860301"/>
                  </a:cubicBezTo>
                  <a:cubicBezTo>
                    <a:pt x="697986" y="785530"/>
                    <a:pt x="547872" y="907926"/>
                    <a:pt x="523107" y="919451"/>
                  </a:cubicBezTo>
                  <a:cubicBezTo>
                    <a:pt x="498342" y="930976"/>
                    <a:pt x="493103" y="906211"/>
                    <a:pt x="496818" y="890876"/>
                  </a:cubicBezTo>
                  <a:cubicBezTo>
                    <a:pt x="500533" y="875541"/>
                    <a:pt x="543300" y="697138"/>
                    <a:pt x="565684" y="616842"/>
                  </a:cubicBezTo>
                  <a:cubicBezTo>
                    <a:pt x="588067" y="536546"/>
                    <a:pt x="580447" y="478348"/>
                    <a:pt x="532822" y="456250"/>
                  </a:cubicBezTo>
                  <a:cubicBezTo>
                    <a:pt x="486912" y="434914"/>
                    <a:pt x="436144" y="505114"/>
                    <a:pt x="403568" y="527593"/>
                  </a:cubicBezTo>
                  <a:cubicBezTo>
                    <a:pt x="370993" y="550072"/>
                    <a:pt x="351085" y="504732"/>
                    <a:pt x="351085" y="504732"/>
                  </a:cubicBezTo>
                  <a:cubicBezTo>
                    <a:pt x="351085" y="504732"/>
                    <a:pt x="330988" y="385384"/>
                    <a:pt x="261836" y="173072"/>
                  </a:cubicBezTo>
                  <a:cubicBezTo>
                    <a:pt x="192685" y="-39240"/>
                    <a:pt x="99911" y="3527"/>
                    <a:pt x="99911" y="3527"/>
                  </a:cubicBezTo>
                </a:path>
              </a:pathLst>
            </a:custGeom>
            <a:solidFill>
              <a:srgbClr val="FF9B9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52"/>
            <p:cNvSpPr/>
            <p:nvPr/>
          </p:nvSpPr>
          <p:spPr>
            <a:xfrm>
              <a:off x="2888360" y="3430428"/>
              <a:ext cx="481584" cy="1538954"/>
            </a:xfrm>
            <a:custGeom>
              <a:avLst/>
              <a:gdLst/>
              <a:ahLst/>
              <a:cxnLst/>
              <a:rect l="l" t="t" r="r" b="b"/>
              <a:pathLst>
                <a:path w="481584" h="1538954" extrusionOk="0">
                  <a:moveTo>
                    <a:pt x="478536" y="1538954"/>
                  </a:moveTo>
                  <a:cubicBezTo>
                    <a:pt x="428339" y="1382839"/>
                    <a:pt x="343757" y="1103471"/>
                    <a:pt x="270034" y="864679"/>
                  </a:cubicBezTo>
                  <a:cubicBezTo>
                    <a:pt x="196310" y="625888"/>
                    <a:pt x="129159" y="409194"/>
                    <a:pt x="79534" y="252793"/>
                  </a:cubicBezTo>
                  <a:cubicBezTo>
                    <a:pt x="54769" y="174784"/>
                    <a:pt x="34766" y="111538"/>
                    <a:pt x="20860" y="67627"/>
                  </a:cubicBezTo>
                  <a:lnTo>
                    <a:pt x="5239" y="17621"/>
                  </a:lnTo>
                  <a:lnTo>
                    <a:pt x="1238" y="4572"/>
                  </a:lnTo>
                  <a:cubicBezTo>
                    <a:pt x="746" y="3071"/>
                    <a:pt x="333" y="1544"/>
                    <a:pt x="0" y="0"/>
                  </a:cubicBezTo>
                  <a:cubicBezTo>
                    <a:pt x="0" y="0"/>
                    <a:pt x="572" y="1429"/>
                    <a:pt x="1619" y="4381"/>
                  </a:cubicBezTo>
                  <a:cubicBezTo>
                    <a:pt x="2667" y="7334"/>
                    <a:pt x="4191" y="11811"/>
                    <a:pt x="6096" y="17335"/>
                  </a:cubicBezTo>
                  <a:lnTo>
                    <a:pt x="22860" y="67437"/>
                  </a:lnTo>
                  <a:cubicBezTo>
                    <a:pt x="37338" y="110966"/>
                    <a:pt x="57817" y="174117"/>
                    <a:pt x="82963" y="252127"/>
                  </a:cubicBezTo>
                  <a:cubicBezTo>
                    <a:pt x="133064" y="408337"/>
                    <a:pt x="200597" y="624554"/>
                    <a:pt x="274415" y="863632"/>
                  </a:cubicBezTo>
                  <a:cubicBezTo>
                    <a:pt x="348234" y="1102709"/>
                    <a:pt x="432245" y="1381601"/>
                    <a:pt x="481584" y="153800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52"/>
            <p:cNvSpPr/>
            <p:nvPr/>
          </p:nvSpPr>
          <p:spPr>
            <a:xfrm>
              <a:off x="2851213" y="3902201"/>
              <a:ext cx="231171" cy="143541"/>
            </a:xfrm>
            <a:custGeom>
              <a:avLst/>
              <a:gdLst/>
              <a:ahLst/>
              <a:cxnLst/>
              <a:rect l="l" t="t" r="r" b="b"/>
              <a:pathLst>
                <a:path w="231171" h="143541" extrusionOk="0">
                  <a:moveTo>
                    <a:pt x="0" y="0"/>
                  </a:moveTo>
                  <a:cubicBezTo>
                    <a:pt x="3323" y="1232"/>
                    <a:pt x="6515" y="2796"/>
                    <a:pt x="9525" y="4667"/>
                  </a:cubicBezTo>
                  <a:cubicBezTo>
                    <a:pt x="15621" y="7906"/>
                    <a:pt x="24384" y="12763"/>
                    <a:pt x="35052" y="18955"/>
                  </a:cubicBezTo>
                  <a:cubicBezTo>
                    <a:pt x="56293" y="31337"/>
                    <a:pt x="85344" y="49244"/>
                    <a:pt x="116967" y="69533"/>
                  </a:cubicBezTo>
                  <a:lnTo>
                    <a:pt x="197834" y="121729"/>
                  </a:lnTo>
                  <a:lnTo>
                    <a:pt x="222409" y="137446"/>
                  </a:lnTo>
                  <a:cubicBezTo>
                    <a:pt x="225549" y="139143"/>
                    <a:pt x="228488" y="141188"/>
                    <a:pt x="231172" y="143542"/>
                  </a:cubicBezTo>
                  <a:cubicBezTo>
                    <a:pt x="227834" y="142383"/>
                    <a:pt x="224638" y="140850"/>
                    <a:pt x="221647" y="138970"/>
                  </a:cubicBezTo>
                  <a:cubicBezTo>
                    <a:pt x="215551" y="135731"/>
                    <a:pt x="206883" y="130874"/>
                    <a:pt x="196310" y="124587"/>
                  </a:cubicBezTo>
                  <a:cubicBezTo>
                    <a:pt x="175070" y="111919"/>
                    <a:pt x="146304" y="93726"/>
                    <a:pt x="114681" y="73438"/>
                  </a:cubicBezTo>
                  <a:lnTo>
                    <a:pt x="33433" y="22098"/>
                  </a:lnTo>
                  <a:lnTo>
                    <a:pt x="8763" y="6572"/>
                  </a:lnTo>
                  <a:cubicBezTo>
                    <a:pt x="5584" y="4749"/>
                    <a:pt x="2641" y="254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52"/>
            <p:cNvSpPr/>
            <p:nvPr/>
          </p:nvSpPr>
          <p:spPr>
            <a:xfrm>
              <a:off x="3094077" y="3766560"/>
              <a:ext cx="156637" cy="272039"/>
            </a:xfrm>
            <a:custGeom>
              <a:avLst/>
              <a:gdLst/>
              <a:ahLst/>
              <a:cxnLst/>
              <a:rect l="l" t="t" r="r" b="b"/>
              <a:pathLst>
                <a:path w="156637" h="272039" extrusionOk="0">
                  <a:moveTo>
                    <a:pt x="23" y="272039"/>
                  </a:moveTo>
                  <a:cubicBezTo>
                    <a:pt x="-1024" y="271373"/>
                    <a:pt x="33170" y="209937"/>
                    <a:pt x="76223" y="134880"/>
                  </a:cubicBezTo>
                  <a:cubicBezTo>
                    <a:pt x="119276" y="59822"/>
                    <a:pt x="155567" y="-661"/>
                    <a:pt x="156614" y="5"/>
                  </a:cubicBezTo>
                  <a:cubicBezTo>
                    <a:pt x="157662" y="672"/>
                    <a:pt x="123563" y="62013"/>
                    <a:pt x="80414" y="137165"/>
                  </a:cubicBezTo>
                  <a:cubicBezTo>
                    <a:pt x="37266" y="212318"/>
                    <a:pt x="1547" y="272039"/>
                    <a:pt x="23" y="2720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52"/>
            <p:cNvSpPr/>
            <p:nvPr/>
          </p:nvSpPr>
          <p:spPr>
            <a:xfrm>
              <a:off x="3190875" y="4210240"/>
              <a:ext cx="192690" cy="200311"/>
            </a:xfrm>
            <a:custGeom>
              <a:avLst/>
              <a:gdLst/>
              <a:ahLst/>
              <a:cxnLst/>
              <a:rect l="l" t="t" r="r" b="b"/>
              <a:pathLst>
                <a:path w="192690" h="200311" extrusionOk="0">
                  <a:moveTo>
                    <a:pt x="0" y="200311"/>
                  </a:moveTo>
                  <a:cubicBezTo>
                    <a:pt x="2209" y="197377"/>
                    <a:pt x="4732" y="194695"/>
                    <a:pt x="7525" y="192310"/>
                  </a:cubicBezTo>
                  <a:lnTo>
                    <a:pt x="29051" y="171736"/>
                  </a:lnTo>
                  <a:cubicBezTo>
                    <a:pt x="47149" y="154305"/>
                    <a:pt x="72104" y="130112"/>
                    <a:pt x="98584" y="102394"/>
                  </a:cubicBezTo>
                  <a:cubicBezTo>
                    <a:pt x="125063" y="74676"/>
                    <a:pt x="148400" y="48959"/>
                    <a:pt x="165259" y="30099"/>
                  </a:cubicBezTo>
                  <a:lnTo>
                    <a:pt x="184975" y="7811"/>
                  </a:lnTo>
                  <a:cubicBezTo>
                    <a:pt x="187249" y="4928"/>
                    <a:pt x="189836" y="2309"/>
                    <a:pt x="192691" y="0"/>
                  </a:cubicBezTo>
                  <a:cubicBezTo>
                    <a:pt x="190889" y="3181"/>
                    <a:pt x="188784" y="6179"/>
                    <a:pt x="186404" y="8954"/>
                  </a:cubicBezTo>
                  <a:cubicBezTo>
                    <a:pt x="182118" y="14573"/>
                    <a:pt x="175831" y="22574"/>
                    <a:pt x="167354" y="32290"/>
                  </a:cubicBezTo>
                  <a:cubicBezTo>
                    <a:pt x="151352" y="51340"/>
                    <a:pt x="128492" y="77915"/>
                    <a:pt x="101822" y="105632"/>
                  </a:cubicBezTo>
                  <a:cubicBezTo>
                    <a:pt x="75152" y="133350"/>
                    <a:pt x="49911" y="157258"/>
                    <a:pt x="31147" y="174117"/>
                  </a:cubicBezTo>
                  <a:cubicBezTo>
                    <a:pt x="21622" y="182499"/>
                    <a:pt x="14097" y="189167"/>
                    <a:pt x="8668" y="193643"/>
                  </a:cubicBezTo>
                  <a:cubicBezTo>
                    <a:pt x="6018" y="196161"/>
                    <a:pt x="3113" y="198396"/>
                    <a:pt x="0" y="2003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52"/>
            <p:cNvSpPr/>
            <p:nvPr/>
          </p:nvSpPr>
          <p:spPr>
            <a:xfrm>
              <a:off x="2944082" y="4335875"/>
              <a:ext cx="246507" cy="71247"/>
            </a:xfrm>
            <a:custGeom>
              <a:avLst/>
              <a:gdLst/>
              <a:ahLst/>
              <a:cxnLst/>
              <a:rect l="l" t="t" r="r" b="b"/>
              <a:pathLst>
                <a:path w="246507" h="71247" extrusionOk="0">
                  <a:moveTo>
                    <a:pt x="0" y="0"/>
                  </a:moveTo>
                  <a:cubicBezTo>
                    <a:pt x="3243" y="287"/>
                    <a:pt x="6441" y="958"/>
                    <a:pt x="9525" y="2000"/>
                  </a:cubicBezTo>
                  <a:lnTo>
                    <a:pt x="36195" y="8858"/>
                  </a:lnTo>
                  <a:cubicBezTo>
                    <a:pt x="58674" y="14954"/>
                    <a:pt x="89535" y="23527"/>
                    <a:pt x="123634" y="33433"/>
                  </a:cubicBezTo>
                  <a:cubicBezTo>
                    <a:pt x="157734" y="43339"/>
                    <a:pt x="188500" y="52483"/>
                    <a:pt x="210693" y="59246"/>
                  </a:cubicBezTo>
                  <a:lnTo>
                    <a:pt x="236982" y="67532"/>
                  </a:lnTo>
                  <a:cubicBezTo>
                    <a:pt x="240312" y="68329"/>
                    <a:pt x="243517" y="69579"/>
                    <a:pt x="246507" y="71247"/>
                  </a:cubicBezTo>
                  <a:cubicBezTo>
                    <a:pt x="243273" y="70904"/>
                    <a:pt x="240081" y="70234"/>
                    <a:pt x="236982" y="69247"/>
                  </a:cubicBezTo>
                  <a:lnTo>
                    <a:pt x="210312" y="62389"/>
                  </a:lnTo>
                  <a:cubicBezTo>
                    <a:pt x="187833" y="56293"/>
                    <a:pt x="156972" y="47625"/>
                    <a:pt x="122873" y="37814"/>
                  </a:cubicBezTo>
                  <a:cubicBezTo>
                    <a:pt x="88773" y="28004"/>
                    <a:pt x="58007" y="18764"/>
                    <a:pt x="35814" y="12002"/>
                  </a:cubicBezTo>
                  <a:lnTo>
                    <a:pt x="9525" y="3715"/>
                  </a:lnTo>
                  <a:cubicBezTo>
                    <a:pt x="6212" y="2864"/>
                    <a:pt x="3014" y="161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52"/>
            <p:cNvSpPr/>
            <p:nvPr/>
          </p:nvSpPr>
          <p:spPr>
            <a:xfrm>
              <a:off x="2987706" y="4675441"/>
              <a:ext cx="317182" cy="88201"/>
            </a:xfrm>
            <a:custGeom>
              <a:avLst/>
              <a:gdLst/>
              <a:ahLst/>
              <a:cxnLst/>
              <a:rect l="l" t="t" r="r" b="b"/>
              <a:pathLst>
                <a:path w="317182" h="88201" extrusionOk="0">
                  <a:moveTo>
                    <a:pt x="0" y="0"/>
                  </a:moveTo>
                  <a:cubicBezTo>
                    <a:pt x="4319" y="496"/>
                    <a:pt x="8589" y="1356"/>
                    <a:pt x="12764" y="2572"/>
                  </a:cubicBezTo>
                  <a:lnTo>
                    <a:pt x="46958" y="11335"/>
                  </a:lnTo>
                  <a:cubicBezTo>
                    <a:pt x="75533" y="18955"/>
                    <a:pt x="115443" y="29718"/>
                    <a:pt x="159258" y="41910"/>
                  </a:cubicBezTo>
                  <a:cubicBezTo>
                    <a:pt x="203073" y="54102"/>
                    <a:pt x="242602" y="65342"/>
                    <a:pt x="271177" y="73724"/>
                  </a:cubicBezTo>
                  <a:lnTo>
                    <a:pt x="304991" y="83916"/>
                  </a:lnTo>
                  <a:cubicBezTo>
                    <a:pt x="309173" y="84982"/>
                    <a:pt x="313253" y="86416"/>
                    <a:pt x="317183" y="88202"/>
                  </a:cubicBezTo>
                  <a:cubicBezTo>
                    <a:pt x="312886" y="87757"/>
                    <a:pt x="308644" y="86896"/>
                    <a:pt x="304514" y="85630"/>
                  </a:cubicBezTo>
                  <a:lnTo>
                    <a:pt x="270320" y="76867"/>
                  </a:lnTo>
                  <a:cubicBezTo>
                    <a:pt x="241745" y="69247"/>
                    <a:pt x="201835" y="58484"/>
                    <a:pt x="158020" y="46292"/>
                  </a:cubicBezTo>
                  <a:cubicBezTo>
                    <a:pt x="114205" y="34100"/>
                    <a:pt x="74676" y="22860"/>
                    <a:pt x="46006" y="14478"/>
                  </a:cubicBezTo>
                  <a:lnTo>
                    <a:pt x="12668" y="4382"/>
                  </a:lnTo>
                  <a:cubicBezTo>
                    <a:pt x="8333" y="3268"/>
                    <a:pt x="4096" y="180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52"/>
            <p:cNvSpPr/>
            <p:nvPr/>
          </p:nvSpPr>
          <p:spPr>
            <a:xfrm>
              <a:off x="3297935" y="4498848"/>
              <a:ext cx="237743" cy="260603"/>
            </a:xfrm>
            <a:custGeom>
              <a:avLst/>
              <a:gdLst/>
              <a:ahLst/>
              <a:cxnLst/>
              <a:rect l="l" t="t" r="r" b="b"/>
              <a:pathLst>
                <a:path w="237743" h="260603" extrusionOk="0">
                  <a:moveTo>
                    <a:pt x="0" y="260604"/>
                  </a:moveTo>
                  <a:cubicBezTo>
                    <a:pt x="2848" y="256856"/>
                    <a:pt x="6036" y="253381"/>
                    <a:pt x="9525" y="250222"/>
                  </a:cubicBezTo>
                  <a:cubicBezTo>
                    <a:pt x="16383" y="243268"/>
                    <a:pt x="25146" y="234124"/>
                    <a:pt x="35814" y="223075"/>
                  </a:cubicBezTo>
                  <a:cubicBezTo>
                    <a:pt x="58007" y="200215"/>
                    <a:pt x="88583" y="168402"/>
                    <a:pt x="121539" y="132397"/>
                  </a:cubicBezTo>
                  <a:cubicBezTo>
                    <a:pt x="154496" y="96393"/>
                    <a:pt x="183071" y="63055"/>
                    <a:pt x="203740" y="38767"/>
                  </a:cubicBezTo>
                  <a:lnTo>
                    <a:pt x="228219" y="10192"/>
                  </a:lnTo>
                  <a:cubicBezTo>
                    <a:pt x="231102" y="6533"/>
                    <a:pt x="234288" y="3123"/>
                    <a:pt x="237744" y="0"/>
                  </a:cubicBezTo>
                  <a:cubicBezTo>
                    <a:pt x="235463" y="4037"/>
                    <a:pt x="232783" y="7834"/>
                    <a:pt x="229743" y="11335"/>
                  </a:cubicBezTo>
                  <a:cubicBezTo>
                    <a:pt x="224314" y="18479"/>
                    <a:pt x="216408" y="28670"/>
                    <a:pt x="206312" y="41053"/>
                  </a:cubicBezTo>
                  <a:cubicBezTo>
                    <a:pt x="186309" y="65913"/>
                    <a:pt x="157829" y="99631"/>
                    <a:pt x="125063" y="135731"/>
                  </a:cubicBezTo>
                  <a:cubicBezTo>
                    <a:pt x="92297" y="171831"/>
                    <a:pt x="61341" y="203263"/>
                    <a:pt x="38576" y="225647"/>
                  </a:cubicBezTo>
                  <a:cubicBezTo>
                    <a:pt x="27146" y="236791"/>
                    <a:pt x="17812" y="245650"/>
                    <a:pt x="11144" y="251746"/>
                  </a:cubicBezTo>
                  <a:cubicBezTo>
                    <a:pt x="7656" y="254972"/>
                    <a:pt x="3931" y="257933"/>
                    <a:pt x="0" y="2606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8" name="Google Shape;318;p52"/>
          <p:cNvSpPr txBox="1">
            <a:spLocks noGrp="1"/>
          </p:cNvSpPr>
          <p:nvPr>
            <p:ph type="body" idx="1"/>
          </p:nvPr>
        </p:nvSpPr>
        <p:spPr>
          <a:xfrm>
            <a:off x="1404864" y="2883354"/>
            <a:ext cx="2002971" cy="243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9" name="Google Shape;319;p52"/>
          <p:cNvSpPr>
            <a:spLocks noGrp="1"/>
          </p:cNvSpPr>
          <p:nvPr>
            <p:ph type="pic" idx="3"/>
          </p:nvPr>
        </p:nvSpPr>
        <p:spPr>
          <a:xfrm>
            <a:off x="2201549" y="1955043"/>
            <a:ext cx="836951" cy="53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ustom Layout">
  <p:cSld name="11_Custom Layout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6" name="Google Shape;446;p54"/>
          <p:cNvGrpSpPr/>
          <p:nvPr/>
        </p:nvGrpSpPr>
        <p:grpSpPr>
          <a:xfrm>
            <a:off x="10729340" y="4963809"/>
            <a:ext cx="1110007" cy="1554480"/>
            <a:chOff x="9903293" y="3828203"/>
            <a:chExt cx="2007241" cy="2843189"/>
          </a:xfrm>
        </p:grpSpPr>
        <p:sp>
          <p:nvSpPr>
            <p:cNvPr id="447" name="Google Shape;447;p54"/>
            <p:cNvSpPr/>
            <p:nvPr/>
          </p:nvSpPr>
          <p:spPr>
            <a:xfrm>
              <a:off x="9903293" y="3828203"/>
              <a:ext cx="2007241" cy="2843189"/>
            </a:xfrm>
            <a:custGeom>
              <a:avLst/>
              <a:gdLst/>
              <a:ahLst/>
              <a:cxnLst/>
              <a:rect l="l" t="t" r="r" b="b"/>
              <a:pathLst>
                <a:path w="1959410" h="2769230" extrusionOk="0">
                  <a:moveTo>
                    <a:pt x="552837" y="2735397"/>
                  </a:moveTo>
                  <a:cubicBezTo>
                    <a:pt x="150853" y="2499033"/>
                    <a:pt x="25895" y="2011430"/>
                    <a:pt x="6225" y="1566141"/>
                  </a:cubicBezTo>
                  <a:cubicBezTo>
                    <a:pt x="2919" y="1491761"/>
                    <a:pt x="-11295" y="1414240"/>
                    <a:pt x="18953" y="1346306"/>
                  </a:cubicBezTo>
                  <a:cubicBezTo>
                    <a:pt x="49201" y="1278372"/>
                    <a:pt x="127878" y="1227629"/>
                    <a:pt x="196804" y="1253744"/>
                  </a:cubicBezTo>
                  <a:cubicBezTo>
                    <a:pt x="253829" y="1275397"/>
                    <a:pt x="282919" y="1337546"/>
                    <a:pt x="317796" y="1388124"/>
                  </a:cubicBezTo>
                  <a:cubicBezTo>
                    <a:pt x="364478" y="1455588"/>
                    <a:pt x="429286" y="1508477"/>
                    <a:pt x="504738" y="1540686"/>
                  </a:cubicBezTo>
                  <a:cubicBezTo>
                    <a:pt x="554325" y="1561513"/>
                    <a:pt x="613333" y="1571926"/>
                    <a:pt x="657961" y="1542504"/>
                  </a:cubicBezTo>
                  <a:cubicBezTo>
                    <a:pt x="719283" y="1502174"/>
                    <a:pt x="719944" y="1413249"/>
                    <a:pt x="713663" y="1339529"/>
                  </a:cubicBezTo>
                  <a:lnTo>
                    <a:pt x="678953" y="926967"/>
                  </a:lnTo>
                  <a:cubicBezTo>
                    <a:pt x="672672" y="853248"/>
                    <a:pt x="666556" y="778207"/>
                    <a:pt x="684077" y="706306"/>
                  </a:cubicBezTo>
                  <a:cubicBezTo>
                    <a:pt x="701597" y="634405"/>
                    <a:pt x="747052" y="565480"/>
                    <a:pt x="816308" y="541017"/>
                  </a:cubicBezTo>
                  <a:cubicBezTo>
                    <a:pt x="885564" y="516554"/>
                    <a:pt x="974985" y="549612"/>
                    <a:pt x="995482" y="620521"/>
                  </a:cubicBezTo>
                  <a:cubicBezTo>
                    <a:pt x="1003911" y="650108"/>
                    <a:pt x="1000275" y="681844"/>
                    <a:pt x="1004738" y="712257"/>
                  </a:cubicBezTo>
                  <a:cubicBezTo>
                    <a:pt x="1009200" y="742670"/>
                    <a:pt x="1026060" y="775397"/>
                    <a:pt x="1055812" y="781678"/>
                  </a:cubicBezTo>
                  <a:cubicBezTo>
                    <a:pt x="1085564" y="787959"/>
                    <a:pt x="1113829" y="765149"/>
                    <a:pt x="1134159" y="741513"/>
                  </a:cubicBezTo>
                  <a:cubicBezTo>
                    <a:pt x="1204407" y="661182"/>
                    <a:pt x="1248540" y="561182"/>
                    <a:pt x="1289366" y="462009"/>
                  </a:cubicBezTo>
                  <a:cubicBezTo>
                    <a:pt x="1330193" y="362835"/>
                    <a:pt x="1369532" y="261513"/>
                    <a:pt x="1432176" y="174901"/>
                  </a:cubicBezTo>
                  <a:cubicBezTo>
                    <a:pt x="1494820" y="88290"/>
                    <a:pt x="1585399" y="16389"/>
                    <a:pt x="1690689" y="2174"/>
                  </a:cubicBezTo>
                  <a:cubicBezTo>
                    <a:pt x="1795978" y="-12041"/>
                    <a:pt x="1913333" y="44323"/>
                    <a:pt x="1948209" y="145976"/>
                  </a:cubicBezTo>
                  <a:cubicBezTo>
                    <a:pt x="1983085" y="247628"/>
                    <a:pt x="1930688" y="358041"/>
                    <a:pt x="1871184" y="447463"/>
                  </a:cubicBezTo>
                  <a:cubicBezTo>
                    <a:pt x="1783027" y="579970"/>
                    <a:pt x="1676195" y="699051"/>
                    <a:pt x="1553994" y="801017"/>
                  </a:cubicBezTo>
                  <a:cubicBezTo>
                    <a:pt x="1532010" y="819199"/>
                    <a:pt x="1508209" y="839033"/>
                    <a:pt x="1501432" y="867133"/>
                  </a:cubicBezTo>
                  <a:cubicBezTo>
                    <a:pt x="1489201" y="917546"/>
                    <a:pt x="1539614" y="962670"/>
                    <a:pt x="1589532" y="975067"/>
                  </a:cubicBezTo>
                  <a:cubicBezTo>
                    <a:pt x="1645895" y="989116"/>
                    <a:pt x="1705234" y="978703"/>
                    <a:pt x="1763085" y="981017"/>
                  </a:cubicBezTo>
                  <a:cubicBezTo>
                    <a:pt x="1820937" y="983331"/>
                    <a:pt x="1885399" y="1003827"/>
                    <a:pt x="1911846" y="1056389"/>
                  </a:cubicBezTo>
                  <a:cubicBezTo>
                    <a:pt x="1948044" y="1129447"/>
                    <a:pt x="1891185" y="1213413"/>
                    <a:pt x="1833168" y="1269943"/>
                  </a:cubicBezTo>
                  <a:cubicBezTo>
                    <a:pt x="1716994" y="1383298"/>
                    <a:pt x="1582192" y="1475831"/>
                    <a:pt x="1434656" y="1543496"/>
                  </a:cubicBezTo>
                  <a:cubicBezTo>
                    <a:pt x="1381928" y="1567629"/>
                    <a:pt x="1326061" y="1589447"/>
                    <a:pt x="1285894" y="1631100"/>
                  </a:cubicBezTo>
                  <a:cubicBezTo>
                    <a:pt x="1245729" y="1672752"/>
                    <a:pt x="1223911" y="1740852"/>
                    <a:pt x="1254325" y="1790769"/>
                  </a:cubicBezTo>
                  <a:cubicBezTo>
                    <a:pt x="1284738" y="1840686"/>
                    <a:pt x="1353498" y="1852091"/>
                    <a:pt x="1410027" y="1837050"/>
                  </a:cubicBezTo>
                  <a:cubicBezTo>
                    <a:pt x="1466556" y="1822009"/>
                    <a:pt x="1514490" y="1787463"/>
                    <a:pt x="1567052" y="1762670"/>
                  </a:cubicBezTo>
                  <a:cubicBezTo>
                    <a:pt x="1666225" y="1716389"/>
                    <a:pt x="1796804" y="1713083"/>
                    <a:pt x="1868539" y="1795728"/>
                  </a:cubicBezTo>
                  <a:cubicBezTo>
                    <a:pt x="1915813" y="1849943"/>
                    <a:pt x="1925730" y="1929942"/>
                    <a:pt x="1909532" y="2000190"/>
                  </a:cubicBezTo>
                  <a:cubicBezTo>
                    <a:pt x="1893332" y="2070438"/>
                    <a:pt x="1854159" y="2132422"/>
                    <a:pt x="1812010" y="2191265"/>
                  </a:cubicBezTo>
                  <a:cubicBezTo>
                    <a:pt x="1664407" y="2394405"/>
                    <a:pt x="1468374" y="2564157"/>
                    <a:pt x="1239614" y="2663992"/>
                  </a:cubicBezTo>
                  <a:cubicBezTo>
                    <a:pt x="1010854" y="2763827"/>
                    <a:pt x="794821" y="2803001"/>
                    <a:pt x="554489" y="2735728"/>
                  </a:cubicBezTo>
                </a:path>
              </a:pathLst>
            </a:custGeom>
            <a:solidFill>
              <a:srgbClr val="FFE6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54"/>
            <p:cNvSpPr/>
            <p:nvPr/>
          </p:nvSpPr>
          <p:spPr>
            <a:xfrm>
              <a:off x="10564955" y="3882534"/>
              <a:ext cx="1215746" cy="2461892"/>
            </a:xfrm>
            <a:custGeom>
              <a:avLst/>
              <a:gdLst/>
              <a:ahLst/>
              <a:cxnLst/>
              <a:rect l="l" t="t" r="r" b="b"/>
              <a:pathLst>
                <a:path w="1186776" h="2397851" extrusionOk="0">
                  <a:moveTo>
                    <a:pt x="0" y="2394711"/>
                  </a:moveTo>
                  <a:cubicBezTo>
                    <a:pt x="54860" y="2146987"/>
                    <a:pt x="123899" y="1902618"/>
                    <a:pt x="206777" y="1662810"/>
                  </a:cubicBezTo>
                  <a:lnTo>
                    <a:pt x="270744" y="1473719"/>
                  </a:lnTo>
                  <a:cubicBezTo>
                    <a:pt x="291900" y="1411736"/>
                    <a:pt x="312892" y="1350083"/>
                    <a:pt x="336860" y="1291901"/>
                  </a:cubicBezTo>
                  <a:cubicBezTo>
                    <a:pt x="383615" y="1178866"/>
                    <a:pt x="436588" y="1068504"/>
                    <a:pt x="495537" y="961322"/>
                  </a:cubicBezTo>
                  <a:cubicBezTo>
                    <a:pt x="551075" y="858678"/>
                    <a:pt x="607604" y="762975"/>
                    <a:pt x="660826" y="674545"/>
                  </a:cubicBezTo>
                  <a:cubicBezTo>
                    <a:pt x="714050" y="586116"/>
                    <a:pt x="766115" y="504132"/>
                    <a:pt x="816364" y="431571"/>
                  </a:cubicBezTo>
                  <a:cubicBezTo>
                    <a:pt x="894941" y="316737"/>
                    <a:pt x="982546" y="208350"/>
                    <a:pt x="1078347" y="107439"/>
                  </a:cubicBezTo>
                  <a:cubicBezTo>
                    <a:pt x="1111405" y="71735"/>
                    <a:pt x="1139339" y="44793"/>
                    <a:pt x="1158017" y="26942"/>
                  </a:cubicBezTo>
                  <a:lnTo>
                    <a:pt x="1179339" y="6611"/>
                  </a:lnTo>
                  <a:cubicBezTo>
                    <a:pt x="1181646" y="4221"/>
                    <a:pt x="1184133" y="2011"/>
                    <a:pt x="1186777" y="0"/>
                  </a:cubicBezTo>
                  <a:cubicBezTo>
                    <a:pt x="1186777" y="0"/>
                    <a:pt x="1184793" y="2810"/>
                    <a:pt x="1180166" y="7603"/>
                  </a:cubicBezTo>
                  <a:lnTo>
                    <a:pt x="1159835" y="28926"/>
                  </a:lnTo>
                  <a:cubicBezTo>
                    <a:pt x="1141819" y="47438"/>
                    <a:pt x="1115372" y="74876"/>
                    <a:pt x="1082148" y="111570"/>
                  </a:cubicBezTo>
                  <a:cubicBezTo>
                    <a:pt x="988132" y="213648"/>
                    <a:pt x="901938" y="322661"/>
                    <a:pt x="824298" y="437686"/>
                  </a:cubicBezTo>
                  <a:cubicBezTo>
                    <a:pt x="774711" y="510248"/>
                    <a:pt x="723637" y="592232"/>
                    <a:pt x="670579" y="680992"/>
                  </a:cubicBezTo>
                  <a:cubicBezTo>
                    <a:pt x="617520" y="769752"/>
                    <a:pt x="561487" y="865455"/>
                    <a:pt x="506447" y="967934"/>
                  </a:cubicBezTo>
                  <a:cubicBezTo>
                    <a:pt x="447977" y="1074764"/>
                    <a:pt x="395445" y="1184738"/>
                    <a:pt x="349091" y="1297355"/>
                  </a:cubicBezTo>
                  <a:cubicBezTo>
                    <a:pt x="324958" y="1356033"/>
                    <a:pt x="304297" y="1417025"/>
                    <a:pt x="282975" y="1479173"/>
                  </a:cubicBezTo>
                  <a:lnTo>
                    <a:pt x="219505" y="1667438"/>
                  </a:lnTo>
                  <a:cubicBezTo>
                    <a:pt x="136805" y="1906854"/>
                    <a:pt x="67551" y="2150706"/>
                    <a:pt x="12067" y="2397852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54"/>
            <p:cNvSpPr/>
            <p:nvPr/>
          </p:nvSpPr>
          <p:spPr>
            <a:xfrm>
              <a:off x="10738851" y="4383329"/>
              <a:ext cx="175249" cy="824422"/>
            </a:xfrm>
            <a:custGeom>
              <a:avLst/>
              <a:gdLst/>
              <a:ahLst/>
              <a:cxnLst/>
              <a:rect l="l" t="t" r="r" b="b"/>
              <a:pathLst>
                <a:path w="171073" h="802976" extrusionOk="0">
                  <a:moveTo>
                    <a:pt x="171074" y="802976"/>
                  </a:moveTo>
                  <a:cubicBezTo>
                    <a:pt x="166795" y="793040"/>
                    <a:pt x="163581" y="782679"/>
                    <a:pt x="161487" y="772067"/>
                  </a:cubicBezTo>
                  <a:cubicBezTo>
                    <a:pt x="156033" y="752067"/>
                    <a:pt x="149090" y="722480"/>
                    <a:pt x="140991" y="686447"/>
                  </a:cubicBezTo>
                  <a:cubicBezTo>
                    <a:pt x="124462" y="613720"/>
                    <a:pt x="105950" y="512728"/>
                    <a:pt x="85454" y="401157"/>
                  </a:cubicBezTo>
                  <a:cubicBezTo>
                    <a:pt x="64959" y="289587"/>
                    <a:pt x="44793" y="189256"/>
                    <a:pt x="27603" y="117025"/>
                  </a:cubicBezTo>
                  <a:cubicBezTo>
                    <a:pt x="19173" y="80992"/>
                    <a:pt x="11074" y="51736"/>
                    <a:pt x="6776" y="31736"/>
                  </a:cubicBezTo>
                  <a:cubicBezTo>
                    <a:pt x="3462" y="21410"/>
                    <a:pt x="1191" y="10779"/>
                    <a:pt x="0" y="0"/>
                  </a:cubicBezTo>
                  <a:cubicBezTo>
                    <a:pt x="5126" y="9510"/>
                    <a:pt x="9068" y="19613"/>
                    <a:pt x="11736" y="30083"/>
                  </a:cubicBezTo>
                  <a:cubicBezTo>
                    <a:pt x="18512" y="49753"/>
                    <a:pt x="27272" y="78678"/>
                    <a:pt x="36859" y="114711"/>
                  </a:cubicBezTo>
                  <a:cubicBezTo>
                    <a:pt x="56529" y="186447"/>
                    <a:pt x="78512" y="287108"/>
                    <a:pt x="98843" y="398678"/>
                  </a:cubicBezTo>
                  <a:lnTo>
                    <a:pt x="150413" y="683802"/>
                  </a:lnTo>
                  <a:cubicBezTo>
                    <a:pt x="156859" y="718182"/>
                    <a:pt x="162314" y="747108"/>
                    <a:pt x="166942" y="770249"/>
                  </a:cubicBezTo>
                  <a:cubicBezTo>
                    <a:pt x="169618" y="780954"/>
                    <a:pt x="171005" y="791941"/>
                    <a:pt x="171074" y="802976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54"/>
            <p:cNvSpPr/>
            <p:nvPr/>
          </p:nvSpPr>
          <p:spPr>
            <a:xfrm>
              <a:off x="10914101" y="4949545"/>
              <a:ext cx="957358" cy="258035"/>
            </a:xfrm>
            <a:custGeom>
              <a:avLst/>
              <a:gdLst/>
              <a:ahLst/>
              <a:cxnLst/>
              <a:rect l="l" t="t" r="r" b="b"/>
              <a:pathLst>
                <a:path w="934545" h="251323" extrusionOk="0">
                  <a:moveTo>
                    <a:pt x="934545" y="84"/>
                  </a:moveTo>
                  <a:cubicBezTo>
                    <a:pt x="922311" y="3782"/>
                    <a:pt x="909745" y="6274"/>
                    <a:pt x="897024" y="7522"/>
                  </a:cubicBezTo>
                  <a:cubicBezTo>
                    <a:pt x="872893" y="11654"/>
                    <a:pt x="837851" y="17274"/>
                    <a:pt x="794877" y="25703"/>
                  </a:cubicBezTo>
                  <a:cubicBezTo>
                    <a:pt x="708760" y="42232"/>
                    <a:pt x="590578" y="68348"/>
                    <a:pt x="461487" y="103390"/>
                  </a:cubicBezTo>
                  <a:cubicBezTo>
                    <a:pt x="332396" y="138431"/>
                    <a:pt x="216859" y="175291"/>
                    <a:pt x="134215" y="204216"/>
                  </a:cubicBezTo>
                  <a:cubicBezTo>
                    <a:pt x="92727" y="218596"/>
                    <a:pt x="59339" y="230993"/>
                    <a:pt x="36364" y="239423"/>
                  </a:cubicBezTo>
                  <a:cubicBezTo>
                    <a:pt x="24631" y="244489"/>
                    <a:pt x="12458" y="248473"/>
                    <a:pt x="0" y="251324"/>
                  </a:cubicBezTo>
                  <a:cubicBezTo>
                    <a:pt x="10953" y="244817"/>
                    <a:pt x="22458" y="239286"/>
                    <a:pt x="34380" y="234795"/>
                  </a:cubicBezTo>
                  <a:cubicBezTo>
                    <a:pt x="56860" y="224712"/>
                    <a:pt x="89752" y="210993"/>
                    <a:pt x="130909" y="195456"/>
                  </a:cubicBezTo>
                  <a:cubicBezTo>
                    <a:pt x="213553" y="164051"/>
                    <a:pt x="329256" y="125538"/>
                    <a:pt x="457851" y="90332"/>
                  </a:cubicBezTo>
                  <a:cubicBezTo>
                    <a:pt x="568305" y="60029"/>
                    <a:pt x="680243" y="35424"/>
                    <a:pt x="793223" y="16613"/>
                  </a:cubicBezTo>
                  <a:cubicBezTo>
                    <a:pt x="836529" y="9505"/>
                    <a:pt x="871901" y="5208"/>
                    <a:pt x="896363" y="2728"/>
                  </a:cubicBezTo>
                  <a:cubicBezTo>
                    <a:pt x="908973" y="594"/>
                    <a:pt x="921762" y="-291"/>
                    <a:pt x="934545" y="8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54"/>
            <p:cNvSpPr/>
            <p:nvPr/>
          </p:nvSpPr>
          <p:spPr>
            <a:xfrm>
              <a:off x="9989252" y="5117468"/>
              <a:ext cx="586030" cy="1205236"/>
            </a:xfrm>
            <a:custGeom>
              <a:avLst/>
              <a:gdLst/>
              <a:ahLst/>
              <a:cxnLst/>
              <a:rect l="l" t="t" r="r" b="b"/>
              <a:pathLst>
                <a:path w="572065" h="1173884" extrusionOk="0">
                  <a:moveTo>
                    <a:pt x="572066" y="1173884"/>
                  </a:moveTo>
                  <a:cubicBezTo>
                    <a:pt x="569052" y="1170582"/>
                    <a:pt x="566545" y="1166850"/>
                    <a:pt x="564628" y="1162810"/>
                  </a:cubicBezTo>
                  <a:cubicBezTo>
                    <a:pt x="559669" y="1153884"/>
                    <a:pt x="553388" y="1142975"/>
                    <a:pt x="545786" y="1129752"/>
                  </a:cubicBezTo>
                  <a:cubicBezTo>
                    <a:pt x="529257" y="1100992"/>
                    <a:pt x="507107" y="1058678"/>
                    <a:pt x="479670" y="1006116"/>
                  </a:cubicBezTo>
                  <a:cubicBezTo>
                    <a:pt x="425454" y="900991"/>
                    <a:pt x="355041" y="753554"/>
                    <a:pt x="279669" y="589752"/>
                  </a:cubicBezTo>
                  <a:cubicBezTo>
                    <a:pt x="204297" y="425950"/>
                    <a:pt x="135207" y="278016"/>
                    <a:pt x="83305" y="172066"/>
                  </a:cubicBezTo>
                  <a:lnTo>
                    <a:pt x="21487" y="46611"/>
                  </a:lnTo>
                  <a:cubicBezTo>
                    <a:pt x="14711" y="32892"/>
                    <a:pt x="9256" y="21653"/>
                    <a:pt x="4958" y="12397"/>
                  </a:cubicBezTo>
                  <a:cubicBezTo>
                    <a:pt x="2731" y="8518"/>
                    <a:pt x="1062" y="4345"/>
                    <a:pt x="0" y="0"/>
                  </a:cubicBezTo>
                  <a:cubicBezTo>
                    <a:pt x="2812" y="3422"/>
                    <a:pt x="5250" y="7135"/>
                    <a:pt x="7273" y="11075"/>
                  </a:cubicBezTo>
                  <a:lnTo>
                    <a:pt x="26281" y="44132"/>
                  </a:lnTo>
                  <a:cubicBezTo>
                    <a:pt x="42810" y="72892"/>
                    <a:pt x="64959" y="115041"/>
                    <a:pt x="92397" y="167603"/>
                  </a:cubicBezTo>
                  <a:cubicBezTo>
                    <a:pt x="146612" y="272727"/>
                    <a:pt x="217025" y="420165"/>
                    <a:pt x="292397" y="583967"/>
                  </a:cubicBezTo>
                  <a:cubicBezTo>
                    <a:pt x="367769" y="747768"/>
                    <a:pt x="436694" y="895702"/>
                    <a:pt x="488760" y="1001818"/>
                  </a:cubicBezTo>
                  <a:cubicBezTo>
                    <a:pt x="514215" y="1053223"/>
                    <a:pt x="535041" y="1095702"/>
                    <a:pt x="550579" y="1127107"/>
                  </a:cubicBezTo>
                  <a:cubicBezTo>
                    <a:pt x="557355" y="1140826"/>
                    <a:pt x="562810" y="1152066"/>
                    <a:pt x="567107" y="1161322"/>
                  </a:cubicBezTo>
                  <a:cubicBezTo>
                    <a:pt x="569349" y="1165253"/>
                    <a:pt x="571019" y="1169482"/>
                    <a:pt x="572066" y="117388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54"/>
            <p:cNvSpPr/>
            <p:nvPr/>
          </p:nvSpPr>
          <p:spPr>
            <a:xfrm>
              <a:off x="10574606" y="5804769"/>
              <a:ext cx="1259094" cy="517256"/>
            </a:xfrm>
            <a:custGeom>
              <a:avLst/>
              <a:gdLst/>
              <a:ahLst/>
              <a:cxnLst/>
              <a:rect l="l" t="t" r="r" b="b"/>
              <a:pathLst>
                <a:path w="1229091" h="503801" extrusionOk="0">
                  <a:moveTo>
                    <a:pt x="1229091" y="0"/>
                  </a:moveTo>
                  <a:cubicBezTo>
                    <a:pt x="1225336" y="2528"/>
                    <a:pt x="1221283" y="4583"/>
                    <a:pt x="1217025" y="6116"/>
                  </a:cubicBezTo>
                  <a:lnTo>
                    <a:pt x="1181322" y="21322"/>
                  </a:lnTo>
                  <a:lnTo>
                    <a:pt x="1049091" y="75537"/>
                  </a:lnTo>
                  <a:cubicBezTo>
                    <a:pt x="938017" y="121322"/>
                    <a:pt x="784628" y="186446"/>
                    <a:pt x="616860" y="258512"/>
                  </a:cubicBezTo>
                  <a:cubicBezTo>
                    <a:pt x="449091" y="330579"/>
                    <a:pt x="294876" y="394545"/>
                    <a:pt x="182810" y="438017"/>
                  </a:cubicBezTo>
                  <a:cubicBezTo>
                    <a:pt x="126777" y="459834"/>
                    <a:pt x="81322" y="477025"/>
                    <a:pt x="49587" y="487603"/>
                  </a:cubicBezTo>
                  <a:lnTo>
                    <a:pt x="13057" y="500330"/>
                  </a:lnTo>
                  <a:cubicBezTo>
                    <a:pt x="8912" y="502161"/>
                    <a:pt x="4507" y="503332"/>
                    <a:pt x="0" y="503801"/>
                  </a:cubicBezTo>
                  <a:cubicBezTo>
                    <a:pt x="3802" y="501355"/>
                    <a:pt x="7846" y="499306"/>
                    <a:pt x="12066" y="497686"/>
                  </a:cubicBezTo>
                  <a:lnTo>
                    <a:pt x="47769" y="482644"/>
                  </a:lnTo>
                  <a:lnTo>
                    <a:pt x="180000" y="428264"/>
                  </a:lnTo>
                  <a:cubicBezTo>
                    <a:pt x="290909" y="382479"/>
                    <a:pt x="443636" y="317355"/>
                    <a:pt x="612231" y="245289"/>
                  </a:cubicBezTo>
                  <a:cubicBezTo>
                    <a:pt x="780826" y="173223"/>
                    <a:pt x="934215" y="109421"/>
                    <a:pt x="1046281" y="65785"/>
                  </a:cubicBezTo>
                  <a:cubicBezTo>
                    <a:pt x="1102314" y="43967"/>
                    <a:pt x="1147769" y="26777"/>
                    <a:pt x="1178512" y="16198"/>
                  </a:cubicBezTo>
                  <a:lnTo>
                    <a:pt x="1215207" y="3471"/>
                  </a:lnTo>
                  <a:cubicBezTo>
                    <a:pt x="1219649" y="1668"/>
                    <a:pt x="1224323" y="499"/>
                    <a:pt x="122909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Custom Layout">
  <p:cSld name="15_Custom Layout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5"/>
          <p:cNvGrpSpPr/>
          <p:nvPr/>
        </p:nvGrpSpPr>
        <p:grpSpPr>
          <a:xfrm>
            <a:off x="10729340" y="4963809"/>
            <a:ext cx="1110007" cy="1554480"/>
            <a:chOff x="9903293" y="3828203"/>
            <a:chExt cx="2007241" cy="2843189"/>
          </a:xfrm>
        </p:grpSpPr>
        <p:sp>
          <p:nvSpPr>
            <p:cNvPr id="456" name="Google Shape;456;p55"/>
            <p:cNvSpPr/>
            <p:nvPr/>
          </p:nvSpPr>
          <p:spPr>
            <a:xfrm>
              <a:off x="9903293" y="3828203"/>
              <a:ext cx="2007241" cy="2843189"/>
            </a:xfrm>
            <a:custGeom>
              <a:avLst/>
              <a:gdLst/>
              <a:ahLst/>
              <a:cxnLst/>
              <a:rect l="l" t="t" r="r" b="b"/>
              <a:pathLst>
                <a:path w="1959410" h="2769230" extrusionOk="0">
                  <a:moveTo>
                    <a:pt x="552837" y="2735397"/>
                  </a:moveTo>
                  <a:cubicBezTo>
                    <a:pt x="150853" y="2499033"/>
                    <a:pt x="25895" y="2011430"/>
                    <a:pt x="6225" y="1566141"/>
                  </a:cubicBezTo>
                  <a:cubicBezTo>
                    <a:pt x="2919" y="1491761"/>
                    <a:pt x="-11295" y="1414240"/>
                    <a:pt x="18953" y="1346306"/>
                  </a:cubicBezTo>
                  <a:cubicBezTo>
                    <a:pt x="49201" y="1278372"/>
                    <a:pt x="127878" y="1227629"/>
                    <a:pt x="196804" y="1253744"/>
                  </a:cubicBezTo>
                  <a:cubicBezTo>
                    <a:pt x="253829" y="1275397"/>
                    <a:pt x="282919" y="1337546"/>
                    <a:pt x="317796" y="1388124"/>
                  </a:cubicBezTo>
                  <a:cubicBezTo>
                    <a:pt x="364478" y="1455588"/>
                    <a:pt x="429286" y="1508477"/>
                    <a:pt x="504738" y="1540686"/>
                  </a:cubicBezTo>
                  <a:cubicBezTo>
                    <a:pt x="554325" y="1561513"/>
                    <a:pt x="613333" y="1571926"/>
                    <a:pt x="657961" y="1542504"/>
                  </a:cubicBezTo>
                  <a:cubicBezTo>
                    <a:pt x="719283" y="1502174"/>
                    <a:pt x="719944" y="1413249"/>
                    <a:pt x="713663" y="1339529"/>
                  </a:cubicBezTo>
                  <a:lnTo>
                    <a:pt x="678953" y="926967"/>
                  </a:lnTo>
                  <a:cubicBezTo>
                    <a:pt x="672672" y="853248"/>
                    <a:pt x="666556" y="778207"/>
                    <a:pt x="684077" y="706306"/>
                  </a:cubicBezTo>
                  <a:cubicBezTo>
                    <a:pt x="701597" y="634405"/>
                    <a:pt x="747052" y="565480"/>
                    <a:pt x="816308" y="541017"/>
                  </a:cubicBezTo>
                  <a:cubicBezTo>
                    <a:pt x="885564" y="516554"/>
                    <a:pt x="974985" y="549612"/>
                    <a:pt x="995482" y="620521"/>
                  </a:cubicBezTo>
                  <a:cubicBezTo>
                    <a:pt x="1003911" y="650108"/>
                    <a:pt x="1000275" y="681844"/>
                    <a:pt x="1004738" y="712257"/>
                  </a:cubicBezTo>
                  <a:cubicBezTo>
                    <a:pt x="1009200" y="742670"/>
                    <a:pt x="1026060" y="775397"/>
                    <a:pt x="1055812" y="781678"/>
                  </a:cubicBezTo>
                  <a:cubicBezTo>
                    <a:pt x="1085564" y="787959"/>
                    <a:pt x="1113829" y="765149"/>
                    <a:pt x="1134159" y="741513"/>
                  </a:cubicBezTo>
                  <a:cubicBezTo>
                    <a:pt x="1204407" y="661182"/>
                    <a:pt x="1248540" y="561182"/>
                    <a:pt x="1289366" y="462009"/>
                  </a:cubicBezTo>
                  <a:cubicBezTo>
                    <a:pt x="1330193" y="362835"/>
                    <a:pt x="1369532" y="261513"/>
                    <a:pt x="1432176" y="174901"/>
                  </a:cubicBezTo>
                  <a:cubicBezTo>
                    <a:pt x="1494820" y="88290"/>
                    <a:pt x="1585399" y="16389"/>
                    <a:pt x="1690689" y="2174"/>
                  </a:cubicBezTo>
                  <a:cubicBezTo>
                    <a:pt x="1795978" y="-12041"/>
                    <a:pt x="1913333" y="44323"/>
                    <a:pt x="1948209" y="145976"/>
                  </a:cubicBezTo>
                  <a:cubicBezTo>
                    <a:pt x="1983085" y="247628"/>
                    <a:pt x="1930688" y="358041"/>
                    <a:pt x="1871184" y="447463"/>
                  </a:cubicBezTo>
                  <a:cubicBezTo>
                    <a:pt x="1783027" y="579970"/>
                    <a:pt x="1676195" y="699051"/>
                    <a:pt x="1553994" y="801017"/>
                  </a:cubicBezTo>
                  <a:cubicBezTo>
                    <a:pt x="1532010" y="819199"/>
                    <a:pt x="1508209" y="839033"/>
                    <a:pt x="1501432" y="867133"/>
                  </a:cubicBezTo>
                  <a:cubicBezTo>
                    <a:pt x="1489201" y="917546"/>
                    <a:pt x="1539614" y="962670"/>
                    <a:pt x="1589532" y="975067"/>
                  </a:cubicBezTo>
                  <a:cubicBezTo>
                    <a:pt x="1645895" y="989116"/>
                    <a:pt x="1705234" y="978703"/>
                    <a:pt x="1763085" y="981017"/>
                  </a:cubicBezTo>
                  <a:cubicBezTo>
                    <a:pt x="1820937" y="983331"/>
                    <a:pt x="1885399" y="1003827"/>
                    <a:pt x="1911846" y="1056389"/>
                  </a:cubicBezTo>
                  <a:cubicBezTo>
                    <a:pt x="1948044" y="1129447"/>
                    <a:pt x="1891185" y="1213413"/>
                    <a:pt x="1833168" y="1269943"/>
                  </a:cubicBezTo>
                  <a:cubicBezTo>
                    <a:pt x="1716994" y="1383298"/>
                    <a:pt x="1582192" y="1475831"/>
                    <a:pt x="1434656" y="1543496"/>
                  </a:cubicBezTo>
                  <a:cubicBezTo>
                    <a:pt x="1381928" y="1567629"/>
                    <a:pt x="1326061" y="1589447"/>
                    <a:pt x="1285894" y="1631100"/>
                  </a:cubicBezTo>
                  <a:cubicBezTo>
                    <a:pt x="1245729" y="1672752"/>
                    <a:pt x="1223911" y="1740852"/>
                    <a:pt x="1254325" y="1790769"/>
                  </a:cubicBezTo>
                  <a:cubicBezTo>
                    <a:pt x="1284738" y="1840686"/>
                    <a:pt x="1353498" y="1852091"/>
                    <a:pt x="1410027" y="1837050"/>
                  </a:cubicBezTo>
                  <a:cubicBezTo>
                    <a:pt x="1466556" y="1822009"/>
                    <a:pt x="1514490" y="1787463"/>
                    <a:pt x="1567052" y="1762670"/>
                  </a:cubicBezTo>
                  <a:cubicBezTo>
                    <a:pt x="1666225" y="1716389"/>
                    <a:pt x="1796804" y="1713083"/>
                    <a:pt x="1868539" y="1795728"/>
                  </a:cubicBezTo>
                  <a:cubicBezTo>
                    <a:pt x="1915813" y="1849943"/>
                    <a:pt x="1925730" y="1929942"/>
                    <a:pt x="1909532" y="2000190"/>
                  </a:cubicBezTo>
                  <a:cubicBezTo>
                    <a:pt x="1893332" y="2070438"/>
                    <a:pt x="1854159" y="2132422"/>
                    <a:pt x="1812010" y="2191265"/>
                  </a:cubicBezTo>
                  <a:cubicBezTo>
                    <a:pt x="1664407" y="2394405"/>
                    <a:pt x="1468374" y="2564157"/>
                    <a:pt x="1239614" y="2663992"/>
                  </a:cubicBezTo>
                  <a:cubicBezTo>
                    <a:pt x="1010854" y="2763827"/>
                    <a:pt x="794821" y="2803001"/>
                    <a:pt x="554489" y="2735728"/>
                  </a:cubicBezTo>
                </a:path>
              </a:pathLst>
            </a:custGeom>
            <a:solidFill>
              <a:srgbClr val="FF9B9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55"/>
            <p:cNvSpPr/>
            <p:nvPr/>
          </p:nvSpPr>
          <p:spPr>
            <a:xfrm>
              <a:off x="10564955" y="3882534"/>
              <a:ext cx="1215746" cy="2461892"/>
            </a:xfrm>
            <a:custGeom>
              <a:avLst/>
              <a:gdLst/>
              <a:ahLst/>
              <a:cxnLst/>
              <a:rect l="l" t="t" r="r" b="b"/>
              <a:pathLst>
                <a:path w="1186776" h="2397851" extrusionOk="0">
                  <a:moveTo>
                    <a:pt x="0" y="2394711"/>
                  </a:moveTo>
                  <a:cubicBezTo>
                    <a:pt x="54860" y="2146987"/>
                    <a:pt x="123899" y="1902618"/>
                    <a:pt x="206777" y="1662810"/>
                  </a:cubicBezTo>
                  <a:lnTo>
                    <a:pt x="270744" y="1473719"/>
                  </a:lnTo>
                  <a:cubicBezTo>
                    <a:pt x="291900" y="1411736"/>
                    <a:pt x="312892" y="1350083"/>
                    <a:pt x="336860" y="1291901"/>
                  </a:cubicBezTo>
                  <a:cubicBezTo>
                    <a:pt x="383615" y="1178866"/>
                    <a:pt x="436588" y="1068504"/>
                    <a:pt x="495537" y="961322"/>
                  </a:cubicBezTo>
                  <a:cubicBezTo>
                    <a:pt x="551075" y="858678"/>
                    <a:pt x="607604" y="762975"/>
                    <a:pt x="660826" y="674545"/>
                  </a:cubicBezTo>
                  <a:cubicBezTo>
                    <a:pt x="714050" y="586116"/>
                    <a:pt x="766115" y="504132"/>
                    <a:pt x="816364" y="431571"/>
                  </a:cubicBezTo>
                  <a:cubicBezTo>
                    <a:pt x="894941" y="316737"/>
                    <a:pt x="982546" y="208350"/>
                    <a:pt x="1078347" y="107439"/>
                  </a:cubicBezTo>
                  <a:cubicBezTo>
                    <a:pt x="1111405" y="71735"/>
                    <a:pt x="1139339" y="44793"/>
                    <a:pt x="1158017" y="26942"/>
                  </a:cubicBezTo>
                  <a:lnTo>
                    <a:pt x="1179339" y="6611"/>
                  </a:lnTo>
                  <a:cubicBezTo>
                    <a:pt x="1181646" y="4221"/>
                    <a:pt x="1184133" y="2011"/>
                    <a:pt x="1186777" y="0"/>
                  </a:cubicBezTo>
                  <a:cubicBezTo>
                    <a:pt x="1186777" y="0"/>
                    <a:pt x="1184793" y="2810"/>
                    <a:pt x="1180166" y="7603"/>
                  </a:cubicBezTo>
                  <a:lnTo>
                    <a:pt x="1159835" y="28926"/>
                  </a:lnTo>
                  <a:cubicBezTo>
                    <a:pt x="1141819" y="47438"/>
                    <a:pt x="1115372" y="74876"/>
                    <a:pt x="1082148" y="111570"/>
                  </a:cubicBezTo>
                  <a:cubicBezTo>
                    <a:pt x="988132" y="213648"/>
                    <a:pt x="901938" y="322661"/>
                    <a:pt x="824298" y="437686"/>
                  </a:cubicBezTo>
                  <a:cubicBezTo>
                    <a:pt x="774711" y="510248"/>
                    <a:pt x="723637" y="592232"/>
                    <a:pt x="670579" y="680992"/>
                  </a:cubicBezTo>
                  <a:cubicBezTo>
                    <a:pt x="617520" y="769752"/>
                    <a:pt x="561487" y="865455"/>
                    <a:pt x="506447" y="967934"/>
                  </a:cubicBezTo>
                  <a:cubicBezTo>
                    <a:pt x="447977" y="1074764"/>
                    <a:pt x="395445" y="1184738"/>
                    <a:pt x="349091" y="1297355"/>
                  </a:cubicBezTo>
                  <a:cubicBezTo>
                    <a:pt x="324958" y="1356033"/>
                    <a:pt x="304297" y="1417025"/>
                    <a:pt x="282975" y="1479173"/>
                  </a:cubicBezTo>
                  <a:lnTo>
                    <a:pt x="219505" y="1667438"/>
                  </a:lnTo>
                  <a:cubicBezTo>
                    <a:pt x="136805" y="1906854"/>
                    <a:pt x="67551" y="2150706"/>
                    <a:pt x="12067" y="2397852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55"/>
            <p:cNvSpPr/>
            <p:nvPr/>
          </p:nvSpPr>
          <p:spPr>
            <a:xfrm>
              <a:off x="10738851" y="4383329"/>
              <a:ext cx="175249" cy="824422"/>
            </a:xfrm>
            <a:custGeom>
              <a:avLst/>
              <a:gdLst/>
              <a:ahLst/>
              <a:cxnLst/>
              <a:rect l="l" t="t" r="r" b="b"/>
              <a:pathLst>
                <a:path w="171073" h="802976" extrusionOk="0">
                  <a:moveTo>
                    <a:pt x="171074" y="802976"/>
                  </a:moveTo>
                  <a:cubicBezTo>
                    <a:pt x="166795" y="793040"/>
                    <a:pt x="163581" y="782679"/>
                    <a:pt x="161487" y="772067"/>
                  </a:cubicBezTo>
                  <a:cubicBezTo>
                    <a:pt x="156033" y="752067"/>
                    <a:pt x="149090" y="722480"/>
                    <a:pt x="140991" y="686447"/>
                  </a:cubicBezTo>
                  <a:cubicBezTo>
                    <a:pt x="124462" y="613720"/>
                    <a:pt x="105950" y="512728"/>
                    <a:pt x="85454" y="401157"/>
                  </a:cubicBezTo>
                  <a:cubicBezTo>
                    <a:pt x="64959" y="289587"/>
                    <a:pt x="44793" y="189256"/>
                    <a:pt x="27603" y="117025"/>
                  </a:cubicBezTo>
                  <a:cubicBezTo>
                    <a:pt x="19173" y="80992"/>
                    <a:pt x="11074" y="51736"/>
                    <a:pt x="6776" y="31736"/>
                  </a:cubicBezTo>
                  <a:cubicBezTo>
                    <a:pt x="3462" y="21410"/>
                    <a:pt x="1191" y="10779"/>
                    <a:pt x="0" y="0"/>
                  </a:cubicBezTo>
                  <a:cubicBezTo>
                    <a:pt x="5126" y="9510"/>
                    <a:pt x="9068" y="19613"/>
                    <a:pt x="11736" y="30083"/>
                  </a:cubicBezTo>
                  <a:cubicBezTo>
                    <a:pt x="18512" y="49753"/>
                    <a:pt x="27272" y="78678"/>
                    <a:pt x="36859" y="114711"/>
                  </a:cubicBezTo>
                  <a:cubicBezTo>
                    <a:pt x="56529" y="186447"/>
                    <a:pt x="78512" y="287108"/>
                    <a:pt x="98843" y="398678"/>
                  </a:cubicBezTo>
                  <a:lnTo>
                    <a:pt x="150413" y="683802"/>
                  </a:lnTo>
                  <a:cubicBezTo>
                    <a:pt x="156859" y="718182"/>
                    <a:pt x="162314" y="747108"/>
                    <a:pt x="166942" y="770249"/>
                  </a:cubicBezTo>
                  <a:cubicBezTo>
                    <a:pt x="169618" y="780954"/>
                    <a:pt x="171005" y="791941"/>
                    <a:pt x="171074" y="802976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55"/>
            <p:cNvSpPr/>
            <p:nvPr/>
          </p:nvSpPr>
          <p:spPr>
            <a:xfrm>
              <a:off x="10914101" y="4949545"/>
              <a:ext cx="957358" cy="258035"/>
            </a:xfrm>
            <a:custGeom>
              <a:avLst/>
              <a:gdLst/>
              <a:ahLst/>
              <a:cxnLst/>
              <a:rect l="l" t="t" r="r" b="b"/>
              <a:pathLst>
                <a:path w="934545" h="251323" extrusionOk="0">
                  <a:moveTo>
                    <a:pt x="934545" y="84"/>
                  </a:moveTo>
                  <a:cubicBezTo>
                    <a:pt x="922311" y="3782"/>
                    <a:pt x="909745" y="6274"/>
                    <a:pt x="897024" y="7522"/>
                  </a:cubicBezTo>
                  <a:cubicBezTo>
                    <a:pt x="872893" y="11654"/>
                    <a:pt x="837851" y="17274"/>
                    <a:pt x="794877" y="25703"/>
                  </a:cubicBezTo>
                  <a:cubicBezTo>
                    <a:pt x="708760" y="42232"/>
                    <a:pt x="590578" y="68348"/>
                    <a:pt x="461487" y="103390"/>
                  </a:cubicBezTo>
                  <a:cubicBezTo>
                    <a:pt x="332396" y="138431"/>
                    <a:pt x="216859" y="175291"/>
                    <a:pt x="134215" y="204216"/>
                  </a:cubicBezTo>
                  <a:cubicBezTo>
                    <a:pt x="92727" y="218596"/>
                    <a:pt x="59339" y="230993"/>
                    <a:pt x="36364" y="239423"/>
                  </a:cubicBezTo>
                  <a:cubicBezTo>
                    <a:pt x="24631" y="244489"/>
                    <a:pt x="12458" y="248473"/>
                    <a:pt x="0" y="251324"/>
                  </a:cubicBezTo>
                  <a:cubicBezTo>
                    <a:pt x="10953" y="244817"/>
                    <a:pt x="22458" y="239286"/>
                    <a:pt x="34380" y="234795"/>
                  </a:cubicBezTo>
                  <a:cubicBezTo>
                    <a:pt x="56860" y="224712"/>
                    <a:pt x="89752" y="210993"/>
                    <a:pt x="130909" y="195456"/>
                  </a:cubicBezTo>
                  <a:cubicBezTo>
                    <a:pt x="213553" y="164051"/>
                    <a:pt x="329256" y="125538"/>
                    <a:pt x="457851" y="90332"/>
                  </a:cubicBezTo>
                  <a:cubicBezTo>
                    <a:pt x="568305" y="60029"/>
                    <a:pt x="680243" y="35424"/>
                    <a:pt x="793223" y="16613"/>
                  </a:cubicBezTo>
                  <a:cubicBezTo>
                    <a:pt x="836529" y="9505"/>
                    <a:pt x="871901" y="5208"/>
                    <a:pt x="896363" y="2728"/>
                  </a:cubicBezTo>
                  <a:cubicBezTo>
                    <a:pt x="908973" y="594"/>
                    <a:pt x="921762" y="-291"/>
                    <a:pt x="934545" y="8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55"/>
            <p:cNvSpPr/>
            <p:nvPr/>
          </p:nvSpPr>
          <p:spPr>
            <a:xfrm>
              <a:off x="9989252" y="5117468"/>
              <a:ext cx="586030" cy="1205236"/>
            </a:xfrm>
            <a:custGeom>
              <a:avLst/>
              <a:gdLst/>
              <a:ahLst/>
              <a:cxnLst/>
              <a:rect l="l" t="t" r="r" b="b"/>
              <a:pathLst>
                <a:path w="572065" h="1173884" extrusionOk="0">
                  <a:moveTo>
                    <a:pt x="572066" y="1173884"/>
                  </a:moveTo>
                  <a:cubicBezTo>
                    <a:pt x="569052" y="1170582"/>
                    <a:pt x="566545" y="1166850"/>
                    <a:pt x="564628" y="1162810"/>
                  </a:cubicBezTo>
                  <a:cubicBezTo>
                    <a:pt x="559669" y="1153884"/>
                    <a:pt x="553388" y="1142975"/>
                    <a:pt x="545786" y="1129752"/>
                  </a:cubicBezTo>
                  <a:cubicBezTo>
                    <a:pt x="529257" y="1100992"/>
                    <a:pt x="507107" y="1058678"/>
                    <a:pt x="479670" y="1006116"/>
                  </a:cubicBezTo>
                  <a:cubicBezTo>
                    <a:pt x="425454" y="900991"/>
                    <a:pt x="355041" y="753554"/>
                    <a:pt x="279669" y="589752"/>
                  </a:cubicBezTo>
                  <a:cubicBezTo>
                    <a:pt x="204297" y="425950"/>
                    <a:pt x="135207" y="278016"/>
                    <a:pt x="83305" y="172066"/>
                  </a:cubicBezTo>
                  <a:lnTo>
                    <a:pt x="21487" y="46611"/>
                  </a:lnTo>
                  <a:cubicBezTo>
                    <a:pt x="14711" y="32892"/>
                    <a:pt x="9256" y="21653"/>
                    <a:pt x="4958" y="12397"/>
                  </a:cubicBezTo>
                  <a:cubicBezTo>
                    <a:pt x="2731" y="8518"/>
                    <a:pt x="1062" y="4345"/>
                    <a:pt x="0" y="0"/>
                  </a:cubicBezTo>
                  <a:cubicBezTo>
                    <a:pt x="2812" y="3422"/>
                    <a:pt x="5250" y="7135"/>
                    <a:pt x="7273" y="11075"/>
                  </a:cubicBezTo>
                  <a:lnTo>
                    <a:pt x="26281" y="44132"/>
                  </a:lnTo>
                  <a:cubicBezTo>
                    <a:pt x="42810" y="72892"/>
                    <a:pt x="64959" y="115041"/>
                    <a:pt x="92397" y="167603"/>
                  </a:cubicBezTo>
                  <a:cubicBezTo>
                    <a:pt x="146612" y="272727"/>
                    <a:pt x="217025" y="420165"/>
                    <a:pt x="292397" y="583967"/>
                  </a:cubicBezTo>
                  <a:cubicBezTo>
                    <a:pt x="367769" y="747768"/>
                    <a:pt x="436694" y="895702"/>
                    <a:pt x="488760" y="1001818"/>
                  </a:cubicBezTo>
                  <a:cubicBezTo>
                    <a:pt x="514215" y="1053223"/>
                    <a:pt x="535041" y="1095702"/>
                    <a:pt x="550579" y="1127107"/>
                  </a:cubicBezTo>
                  <a:cubicBezTo>
                    <a:pt x="557355" y="1140826"/>
                    <a:pt x="562810" y="1152066"/>
                    <a:pt x="567107" y="1161322"/>
                  </a:cubicBezTo>
                  <a:cubicBezTo>
                    <a:pt x="569349" y="1165253"/>
                    <a:pt x="571019" y="1169482"/>
                    <a:pt x="572066" y="117388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55"/>
            <p:cNvSpPr/>
            <p:nvPr/>
          </p:nvSpPr>
          <p:spPr>
            <a:xfrm>
              <a:off x="10574606" y="5804769"/>
              <a:ext cx="1259094" cy="517256"/>
            </a:xfrm>
            <a:custGeom>
              <a:avLst/>
              <a:gdLst/>
              <a:ahLst/>
              <a:cxnLst/>
              <a:rect l="l" t="t" r="r" b="b"/>
              <a:pathLst>
                <a:path w="1229091" h="503801" extrusionOk="0">
                  <a:moveTo>
                    <a:pt x="1229091" y="0"/>
                  </a:moveTo>
                  <a:cubicBezTo>
                    <a:pt x="1225336" y="2528"/>
                    <a:pt x="1221283" y="4583"/>
                    <a:pt x="1217025" y="6116"/>
                  </a:cubicBezTo>
                  <a:lnTo>
                    <a:pt x="1181322" y="21322"/>
                  </a:lnTo>
                  <a:lnTo>
                    <a:pt x="1049091" y="75537"/>
                  </a:lnTo>
                  <a:cubicBezTo>
                    <a:pt x="938017" y="121322"/>
                    <a:pt x="784628" y="186446"/>
                    <a:pt x="616860" y="258512"/>
                  </a:cubicBezTo>
                  <a:cubicBezTo>
                    <a:pt x="449091" y="330579"/>
                    <a:pt x="294876" y="394545"/>
                    <a:pt x="182810" y="438017"/>
                  </a:cubicBezTo>
                  <a:cubicBezTo>
                    <a:pt x="126777" y="459834"/>
                    <a:pt x="81322" y="477025"/>
                    <a:pt x="49587" y="487603"/>
                  </a:cubicBezTo>
                  <a:lnTo>
                    <a:pt x="13057" y="500330"/>
                  </a:lnTo>
                  <a:cubicBezTo>
                    <a:pt x="8912" y="502161"/>
                    <a:pt x="4507" y="503332"/>
                    <a:pt x="0" y="503801"/>
                  </a:cubicBezTo>
                  <a:cubicBezTo>
                    <a:pt x="3802" y="501355"/>
                    <a:pt x="7846" y="499306"/>
                    <a:pt x="12066" y="497686"/>
                  </a:cubicBezTo>
                  <a:lnTo>
                    <a:pt x="47769" y="482644"/>
                  </a:lnTo>
                  <a:lnTo>
                    <a:pt x="180000" y="428264"/>
                  </a:lnTo>
                  <a:cubicBezTo>
                    <a:pt x="290909" y="382479"/>
                    <a:pt x="443636" y="317355"/>
                    <a:pt x="612231" y="245289"/>
                  </a:cubicBezTo>
                  <a:cubicBezTo>
                    <a:pt x="780826" y="173223"/>
                    <a:pt x="934215" y="109421"/>
                    <a:pt x="1046281" y="65785"/>
                  </a:cubicBezTo>
                  <a:cubicBezTo>
                    <a:pt x="1102314" y="43967"/>
                    <a:pt x="1147769" y="26777"/>
                    <a:pt x="1178512" y="16198"/>
                  </a:cubicBezTo>
                  <a:lnTo>
                    <a:pt x="1215207" y="3471"/>
                  </a:lnTo>
                  <a:cubicBezTo>
                    <a:pt x="1219649" y="1668"/>
                    <a:pt x="1224323" y="499"/>
                    <a:pt x="122909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ustom Layout">
  <p:cSld name="12_Custom Layout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6"/>
          <p:cNvSpPr txBox="1">
            <a:spLocks noGrp="1"/>
          </p:cNvSpPr>
          <p:nvPr>
            <p:ph type="title"/>
          </p:nvPr>
        </p:nvSpPr>
        <p:spPr>
          <a:xfrm>
            <a:off x="1000125" y="79733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E6F"/>
              </a:buClr>
              <a:buSzPts val="3600"/>
              <a:buFont typeface="Arial"/>
              <a:buNone/>
              <a:defRPr sz="3600" b="1">
                <a:solidFill>
                  <a:srgbClr val="233E6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64" name="Google Shape;464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5" name="Google Shape;465;p56"/>
          <p:cNvGrpSpPr/>
          <p:nvPr/>
        </p:nvGrpSpPr>
        <p:grpSpPr>
          <a:xfrm>
            <a:off x="8305133" y="0"/>
            <a:ext cx="3095434" cy="609885"/>
            <a:chOff x="5605557" y="1027906"/>
            <a:chExt cx="3095434" cy="609885"/>
          </a:xfrm>
        </p:grpSpPr>
        <p:sp>
          <p:nvSpPr>
            <p:cNvPr id="466" name="Google Shape;466;p56"/>
            <p:cNvSpPr/>
            <p:nvPr/>
          </p:nvSpPr>
          <p:spPr>
            <a:xfrm>
              <a:off x="5821870" y="1027906"/>
              <a:ext cx="9525" cy="357759"/>
            </a:xfrm>
            <a:custGeom>
              <a:avLst/>
              <a:gdLst/>
              <a:ahLst/>
              <a:cxnLst/>
              <a:rect l="l" t="t" r="r" b="b"/>
              <a:pathLst>
                <a:path w="9525" h="357759" extrusionOk="0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56"/>
            <p:cNvSpPr/>
            <p:nvPr/>
          </p:nvSpPr>
          <p:spPr>
            <a:xfrm>
              <a:off x="5605653" y="1478914"/>
              <a:ext cx="442055" cy="158877"/>
            </a:xfrm>
            <a:custGeom>
              <a:avLst/>
              <a:gdLst/>
              <a:ahLst/>
              <a:cxnLst/>
              <a:rect l="l" t="t" r="r" b="b"/>
              <a:pathLst>
                <a:path w="442055" h="158877" extrusionOk="0">
                  <a:moveTo>
                    <a:pt x="442055" y="119729"/>
                  </a:moveTo>
                  <a:lnTo>
                    <a:pt x="424243" y="158877"/>
                  </a:lnTo>
                  <a:lnTo>
                    <a:pt x="17717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56"/>
            <p:cNvSpPr/>
            <p:nvPr/>
          </p:nvSpPr>
          <p:spPr>
            <a:xfrm>
              <a:off x="5766720" y="1363471"/>
              <a:ext cx="119919" cy="115442"/>
            </a:xfrm>
            <a:custGeom>
              <a:avLst/>
              <a:gdLst/>
              <a:ahLst/>
              <a:cxnLst/>
              <a:rect l="l" t="t" r="r" b="b"/>
              <a:pathLst>
                <a:path w="119919" h="115442" extrusionOk="0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56"/>
            <p:cNvSpPr/>
            <p:nvPr/>
          </p:nvSpPr>
          <p:spPr>
            <a:xfrm>
              <a:off x="5605557" y="1598739"/>
              <a:ext cx="442150" cy="39052"/>
            </a:xfrm>
            <a:custGeom>
              <a:avLst/>
              <a:gdLst/>
              <a:ahLst/>
              <a:cxnLst/>
              <a:rect l="l" t="t" r="r" b="b"/>
              <a:pathLst>
                <a:path w="442150" h="39052" extrusionOk="0">
                  <a:moveTo>
                    <a:pt x="442150" y="0"/>
                  </a:moveTo>
                  <a:lnTo>
                    <a:pt x="424339" y="39052"/>
                  </a:lnTo>
                  <a:lnTo>
                    <a:pt x="17812" y="39052"/>
                  </a:lnTo>
                  <a:lnTo>
                    <a:pt x="0" y="0"/>
                  </a:lnTo>
                  <a:lnTo>
                    <a:pt x="442150" y="0"/>
                  </a:lnTo>
                  <a:close/>
                </a:path>
              </a:pathLst>
            </a:custGeom>
            <a:solidFill>
              <a:srgbClr val="7C9C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56"/>
            <p:cNvSpPr/>
            <p:nvPr/>
          </p:nvSpPr>
          <p:spPr>
            <a:xfrm>
              <a:off x="6706362" y="1027906"/>
              <a:ext cx="9525" cy="357759"/>
            </a:xfrm>
            <a:custGeom>
              <a:avLst/>
              <a:gdLst/>
              <a:ahLst/>
              <a:cxnLst/>
              <a:rect l="l" t="t" r="r" b="b"/>
              <a:pathLst>
                <a:path w="9525" h="357759" extrusionOk="0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56"/>
            <p:cNvSpPr/>
            <p:nvPr/>
          </p:nvSpPr>
          <p:spPr>
            <a:xfrm>
              <a:off x="6490049" y="1478914"/>
              <a:ext cx="442055" cy="158877"/>
            </a:xfrm>
            <a:custGeom>
              <a:avLst/>
              <a:gdLst/>
              <a:ahLst/>
              <a:cxnLst/>
              <a:rect l="l" t="t" r="r" b="b"/>
              <a:pathLst>
                <a:path w="442055" h="158877" extrusionOk="0">
                  <a:moveTo>
                    <a:pt x="442055" y="119729"/>
                  </a:moveTo>
                  <a:lnTo>
                    <a:pt x="424339" y="158877"/>
                  </a:lnTo>
                  <a:lnTo>
                    <a:pt x="17717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56"/>
            <p:cNvSpPr/>
            <p:nvPr/>
          </p:nvSpPr>
          <p:spPr>
            <a:xfrm>
              <a:off x="6651116" y="1363471"/>
              <a:ext cx="119919" cy="115442"/>
            </a:xfrm>
            <a:custGeom>
              <a:avLst/>
              <a:gdLst/>
              <a:ahLst/>
              <a:cxnLst/>
              <a:rect l="l" t="t" r="r" b="b"/>
              <a:pathLst>
                <a:path w="119919" h="115442" extrusionOk="0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56"/>
            <p:cNvSpPr/>
            <p:nvPr/>
          </p:nvSpPr>
          <p:spPr>
            <a:xfrm>
              <a:off x="6490049" y="1598739"/>
              <a:ext cx="442055" cy="39052"/>
            </a:xfrm>
            <a:custGeom>
              <a:avLst/>
              <a:gdLst/>
              <a:ahLst/>
              <a:cxnLst/>
              <a:rect l="l" t="t" r="r" b="b"/>
              <a:pathLst>
                <a:path w="442055" h="39052" extrusionOk="0">
                  <a:moveTo>
                    <a:pt x="442055" y="0"/>
                  </a:moveTo>
                  <a:lnTo>
                    <a:pt x="424244" y="39052"/>
                  </a:lnTo>
                  <a:lnTo>
                    <a:pt x="17717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7C9C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56"/>
            <p:cNvSpPr/>
            <p:nvPr/>
          </p:nvSpPr>
          <p:spPr>
            <a:xfrm>
              <a:off x="7590758" y="1027906"/>
              <a:ext cx="9525" cy="357759"/>
            </a:xfrm>
            <a:custGeom>
              <a:avLst/>
              <a:gdLst/>
              <a:ahLst/>
              <a:cxnLst/>
              <a:rect l="l" t="t" r="r" b="b"/>
              <a:pathLst>
                <a:path w="9525" h="357759" extrusionOk="0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56"/>
            <p:cNvSpPr/>
            <p:nvPr/>
          </p:nvSpPr>
          <p:spPr>
            <a:xfrm>
              <a:off x="7374445" y="1478914"/>
              <a:ext cx="442055" cy="158877"/>
            </a:xfrm>
            <a:custGeom>
              <a:avLst/>
              <a:gdLst/>
              <a:ahLst/>
              <a:cxnLst/>
              <a:rect l="l" t="t" r="r" b="b"/>
              <a:pathLst>
                <a:path w="442055" h="158877" extrusionOk="0">
                  <a:moveTo>
                    <a:pt x="442055" y="119729"/>
                  </a:moveTo>
                  <a:lnTo>
                    <a:pt x="424339" y="158877"/>
                  </a:lnTo>
                  <a:lnTo>
                    <a:pt x="17716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56"/>
            <p:cNvSpPr/>
            <p:nvPr/>
          </p:nvSpPr>
          <p:spPr>
            <a:xfrm>
              <a:off x="7535513" y="1363471"/>
              <a:ext cx="119919" cy="115442"/>
            </a:xfrm>
            <a:custGeom>
              <a:avLst/>
              <a:gdLst/>
              <a:ahLst/>
              <a:cxnLst/>
              <a:rect l="l" t="t" r="r" b="b"/>
              <a:pathLst>
                <a:path w="119919" h="115442" extrusionOk="0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56"/>
            <p:cNvSpPr/>
            <p:nvPr/>
          </p:nvSpPr>
          <p:spPr>
            <a:xfrm>
              <a:off x="7374445" y="1598739"/>
              <a:ext cx="442055" cy="39052"/>
            </a:xfrm>
            <a:custGeom>
              <a:avLst/>
              <a:gdLst/>
              <a:ahLst/>
              <a:cxnLst/>
              <a:rect l="l" t="t" r="r" b="b"/>
              <a:pathLst>
                <a:path w="442055" h="39052" extrusionOk="0">
                  <a:moveTo>
                    <a:pt x="442055" y="0"/>
                  </a:moveTo>
                  <a:lnTo>
                    <a:pt x="424244" y="39052"/>
                  </a:lnTo>
                  <a:lnTo>
                    <a:pt x="17716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7C9C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56"/>
            <p:cNvSpPr/>
            <p:nvPr/>
          </p:nvSpPr>
          <p:spPr>
            <a:xfrm>
              <a:off x="8475154" y="1027906"/>
              <a:ext cx="9525" cy="357759"/>
            </a:xfrm>
            <a:custGeom>
              <a:avLst/>
              <a:gdLst/>
              <a:ahLst/>
              <a:cxnLst/>
              <a:rect l="l" t="t" r="r" b="b"/>
              <a:pathLst>
                <a:path w="9525" h="357759" extrusionOk="0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56"/>
            <p:cNvSpPr/>
            <p:nvPr/>
          </p:nvSpPr>
          <p:spPr>
            <a:xfrm>
              <a:off x="8258841" y="1478914"/>
              <a:ext cx="442150" cy="158877"/>
            </a:xfrm>
            <a:custGeom>
              <a:avLst/>
              <a:gdLst/>
              <a:ahLst/>
              <a:cxnLst/>
              <a:rect l="l" t="t" r="r" b="b"/>
              <a:pathLst>
                <a:path w="442150" h="158877" extrusionOk="0">
                  <a:moveTo>
                    <a:pt x="442150" y="119729"/>
                  </a:moveTo>
                  <a:lnTo>
                    <a:pt x="424339" y="158877"/>
                  </a:lnTo>
                  <a:lnTo>
                    <a:pt x="17716" y="158877"/>
                  </a:lnTo>
                  <a:lnTo>
                    <a:pt x="0" y="119729"/>
                  </a:lnTo>
                  <a:lnTo>
                    <a:pt x="173164" y="0"/>
                  </a:lnTo>
                  <a:lnTo>
                    <a:pt x="268986" y="0"/>
                  </a:lnTo>
                  <a:lnTo>
                    <a:pt x="442150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56"/>
            <p:cNvSpPr/>
            <p:nvPr/>
          </p:nvSpPr>
          <p:spPr>
            <a:xfrm>
              <a:off x="8419909" y="1363471"/>
              <a:ext cx="119919" cy="115442"/>
            </a:xfrm>
            <a:custGeom>
              <a:avLst/>
              <a:gdLst/>
              <a:ahLst/>
              <a:cxnLst/>
              <a:rect l="l" t="t" r="r" b="b"/>
              <a:pathLst>
                <a:path w="119919" h="115442" extrusionOk="0">
                  <a:moveTo>
                    <a:pt x="119920" y="0"/>
                  </a:moveTo>
                  <a:lnTo>
                    <a:pt x="107918" y="115443"/>
                  </a:lnTo>
                  <a:lnTo>
                    <a:pt x="12097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56"/>
            <p:cNvSpPr/>
            <p:nvPr/>
          </p:nvSpPr>
          <p:spPr>
            <a:xfrm>
              <a:off x="8258841" y="1598739"/>
              <a:ext cx="442054" cy="39052"/>
            </a:xfrm>
            <a:custGeom>
              <a:avLst/>
              <a:gdLst/>
              <a:ahLst/>
              <a:cxnLst/>
              <a:rect l="l" t="t" r="r" b="b"/>
              <a:pathLst>
                <a:path w="442054" h="39052" extrusionOk="0">
                  <a:moveTo>
                    <a:pt x="442055" y="0"/>
                  </a:moveTo>
                  <a:lnTo>
                    <a:pt x="424339" y="39052"/>
                  </a:lnTo>
                  <a:lnTo>
                    <a:pt x="17716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7C9C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2" name="Google Shape;482;p56"/>
          <p:cNvGrpSpPr/>
          <p:nvPr/>
        </p:nvGrpSpPr>
        <p:grpSpPr>
          <a:xfrm>
            <a:off x="219892" y="5714534"/>
            <a:ext cx="822960" cy="1016466"/>
            <a:chOff x="207076" y="3568667"/>
            <a:chExt cx="2476689" cy="3059048"/>
          </a:xfrm>
        </p:grpSpPr>
        <p:sp>
          <p:nvSpPr>
            <p:cNvPr id="483" name="Google Shape;483;p56"/>
            <p:cNvSpPr/>
            <p:nvPr/>
          </p:nvSpPr>
          <p:spPr>
            <a:xfrm>
              <a:off x="2424114" y="5988112"/>
              <a:ext cx="259651" cy="115442"/>
            </a:xfrm>
            <a:custGeom>
              <a:avLst/>
              <a:gdLst/>
              <a:ahLst/>
              <a:cxnLst/>
              <a:rect l="l" t="t" r="r" b="b"/>
              <a:pathLst>
                <a:path w="259651" h="115442" extrusionOk="0">
                  <a:moveTo>
                    <a:pt x="256985" y="111252"/>
                  </a:moveTo>
                  <a:lnTo>
                    <a:pt x="132017" y="113824"/>
                  </a:lnTo>
                  <a:lnTo>
                    <a:pt x="68580" y="114967"/>
                  </a:lnTo>
                  <a:cubicBezTo>
                    <a:pt x="47340" y="114967"/>
                    <a:pt x="26004" y="114967"/>
                    <a:pt x="4763" y="115443"/>
                  </a:cubicBezTo>
                  <a:lnTo>
                    <a:pt x="571" y="115443"/>
                  </a:lnTo>
                  <a:lnTo>
                    <a:pt x="571" y="111252"/>
                  </a:lnTo>
                  <a:lnTo>
                    <a:pt x="0" y="4858"/>
                  </a:lnTo>
                  <a:lnTo>
                    <a:pt x="0" y="0"/>
                  </a:lnTo>
                  <a:lnTo>
                    <a:pt x="4763" y="0"/>
                  </a:lnTo>
                  <a:lnTo>
                    <a:pt x="130874" y="571"/>
                  </a:lnTo>
                  <a:cubicBezTo>
                    <a:pt x="172974" y="571"/>
                    <a:pt x="214979" y="1619"/>
                    <a:pt x="256985" y="2096"/>
                  </a:cubicBezTo>
                  <a:lnTo>
                    <a:pt x="259652" y="2096"/>
                  </a:lnTo>
                  <a:lnTo>
                    <a:pt x="259652" y="4858"/>
                  </a:lnTo>
                  <a:cubicBezTo>
                    <a:pt x="259652" y="22860"/>
                    <a:pt x="258795" y="40862"/>
                    <a:pt x="258319" y="58674"/>
                  </a:cubicBezTo>
                  <a:close/>
                  <a:moveTo>
                    <a:pt x="256985" y="111252"/>
                  </a:moveTo>
                  <a:lnTo>
                    <a:pt x="255651" y="57341"/>
                  </a:lnTo>
                  <a:cubicBezTo>
                    <a:pt x="255651" y="39624"/>
                    <a:pt x="254604" y="22098"/>
                    <a:pt x="254413" y="4667"/>
                  </a:cubicBezTo>
                  <a:lnTo>
                    <a:pt x="256985" y="7239"/>
                  </a:lnTo>
                  <a:cubicBezTo>
                    <a:pt x="214979" y="7715"/>
                    <a:pt x="172974" y="8763"/>
                    <a:pt x="130874" y="8763"/>
                  </a:cubicBezTo>
                  <a:lnTo>
                    <a:pt x="4763" y="9335"/>
                  </a:lnTo>
                  <a:lnTo>
                    <a:pt x="9525" y="4667"/>
                  </a:lnTo>
                  <a:lnTo>
                    <a:pt x="9525" y="111252"/>
                  </a:lnTo>
                  <a:lnTo>
                    <a:pt x="5239" y="106966"/>
                  </a:lnTo>
                  <a:cubicBezTo>
                    <a:pt x="26004" y="106966"/>
                    <a:pt x="46768" y="106966"/>
                    <a:pt x="67628" y="106966"/>
                  </a:cubicBezTo>
                  <a:lnTo>
                    <a:pt x="130303" y="10810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4" name="Google Shape;484;p56"/>
            <p:cNvGrpSpPr/>
            <p:nvPr/>
          </p:nvGrpSpPr>
          <p:grpSpPr>
            <a:xfrm>
              <a:off x="207076" y="3568667"/>
              <a:ext cx="2350198" cy="3059048"/>
              <a:chOff x="7700010" y="1727803"/>
              <a:chExt cx="2350198" cy="3059048"/>
            </a:xfrm>
          </p:grpSpPr>
          <p:sp>
            <p:nvSpPr>
              <p:cNvPr id="485" name="Google Shape;485;p56"/>
              <p:cNvSpPr/>
              <p:nvPr/>
            </p:nvSpPr>
            <p:spPr>
              <a:xfrm>
                <a:off x="8181403" y="3120453"/>
                <a:ext cx="563689" cy="1666398"/>
              </a:xfrm>
              <a:custGeom>
                <a:avLst/>
                <a:gdLst/>
                <a:ahLst/>
                <a:cxnLst/>
                <a:rect l="l" t="t" r="r" b="b"/>
                <a:pathLst>
                  <a:path w="563689" h="1666398" extrusionOk="0">
                    <a:moveTo>
                      <a:pt x="59341" y="1666399"/>
                    </a:moveTo>
                    <a:lnTo>
                      <a:pt x="0" y="1666399"/>
                    </a:lnTo>
                    <a:lnTo>
                      <a:pt x="415861" y="0"/>
                    </a:lnTo>
                    <a:lnTo>
                      <a:pt x="563689" y="0"/>
                    </a:lnTo>
                    <a:lnTo>
                      <a:pt x="59341" y="1666399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56"/>
              <p:cNvSpPr/>
              <p:nvPr/>
            </p:nvSpPr>
            <p:spPr>
              <a:xfrm>
                <a:off x="8502300" y="3120453"/>
                <a:ext cx="242792" cy="380618"/>
              </a:xfrm>
              <a:custGeom>
                <a:avLst/>
                <a:gdLst/>
                <a:ahLst/>
                <a:cxnLst/>
                <a:rect l="l" t="t" r="r" b="b"/>
                <a:pathLst>
                  <a:path w="242792" h="380618" extrusionOk="0">
                    <a:moveTo>
                      <a:pt x="94964" y="0"/>
                    </a:moveTo>
                    <a:lnTo>
                      <a:pt x="242792" y="0"/>
                    </a:lnTo>
                    <a:lnTo>
                      <a:pt x="127635" y="380619"/>
                    </a:lnTo>
                    <a:lnTo>
                      <a:pt x="0" y="380619"/>
                    </a:lnTo>
                    <a:lnTo>
                      <a:pt x="9496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56"/>
              <p:cNvSpPr/>
              <p:nvPr/>
            </p:nvSpPr>
            <p:spPr>
              <a:xfrm>
                <a:off x="8757094" y="3120453"/>
                <a:ext cx="192023" cy="1577911"/>
              </a:xfrm>
              <a:custGeom>
                <a:avLst/>
                <a:gdLst/>
                <a:ahLst/>
                <a:cxnLst/>
                <a:rect l="l" t="t" r="r" b="b"/>
                <a:pathLst>
                  <a:path w="192023" h="1577911" extrusionOk="0">
                    <a:moveTo>
                      <a:pt x="59341" y="1577912"/>
                    </a:moveTo>
                    <a:lnTo>
                      <a:pt x="0" y="1577912"/>
                    </a:lnTo>
                    <a:lnTo>
                      <a:pt x="44196" y="0"/>
                    </a:lnTo>
                    <a:lnTo>
                      <a:pt x="192024" y="0"/>
                    </a:lnTo>
                    <a:lnTo>
                      <a:pt x="59341" y="1577912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56"/>
              <p:cNvSpPr/>
              <p:nvPr/>
            </p:nvSpPr>
            <p:spPr>
              <a:xfrm>
                <a:off x="8790622" y="3120453"/>
                <a:ext cx="158495" cy="380618"/>
              </a:xfrm>
              <a:custGeom>
                <a:avLst/>
                <a:gdLst/>
                <a:ahLst/>
                <a:cxnLst/>
                <a:rect l="l" t="t" r="r" b="b"/>
                <a:pathLst>
                  <a:path w="158495" h="380618" extrusionOk="0">
                    <a:moveTo>
                      <a:pt x="10668" y="0"/>
                    </a:moveTo>
                    <a:lnTo>
                      <a:pt x="158496" y="0"/>
                    </a:lnTo>
                    <a:lnTo>
                      <a:pt x="126492" y="380619"/>
                    </a:lnTo>
                    <a:lnTo>
                      <a:pt x="0" y="380619"/>
                    </a:lnTo>
                    <a:lnTo>
                      <a:pt x="1066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56"/>
              <p:cNvSpPr/>
              <p:nvPr/>
            </p:nvSpPr>
            <p:spPr>
              <a:xfrm>
                <a:off x="8978741" y="3120453"/>
                <a:ext cx="475297" cy="1666398"/>
              </a:xfrm>
              <a:custGeom>
                <a:avLst/>
                <a:gdLst/>
                <a:ahLst/>
                <a:cxnLst/>
                <a:rect l="l" t="t" r="r" b="b"/>
                <a:pathLst>
                  <a:path w="475297" h="1666398" extrusionOk="0">
                    <a:moveTo>
                      <a:pt x="415957" y="1666399"/>
                    </a:moveTo>
                    <a:lnTo>
                      <a:pt x="475297" y="1666399"/>
                    </a:lnTo>
                    <a:lnTo>
                      <a:pt x="147828" y="0"/>
                    </a:lnTo>
                    <a:lnTo>
                      <a:pt x="0" y="0"/>
                    </a:lnTo>
                    <a:lnTo>
                      <a:pt x="415957" y="1666399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56"/>
              <p:cNvSpPr/>
              <p:nvPr/>
            </p:nvSpPr>
            <p:spPr>
              <a:xfrm>
                <a:off x="8978741" y="3120453"/>
                <a:ext cx="222694" cy="380618"/>
              </a:xfrm>
              <a:custGeom>
                <a:avLst/>
                <a:gdLst/>
                <a:ahLst/>
                <a:cxnLst/>
                <a:rect l="l" t="t" r="r" b="b"/>
                <a:pathLst>
                  <a:path w="222694" h="380618" extrusionOk="0">
                    <a:moveTo>
                      <a:pt x="222695" y="380619"/>
                    </a:moveTo>
                    <a:lnTo>
                      <a:pt x="94964" y="380619"/>
                    </a:lnTo>
                    <a:lnTo>
                      <a:pt x="0" y="0"/>
                    </a:lnTo>
                    <a:lnTo>
                      <a:pt x="147923" y="0"/>
                    </a:lnTo>
                    <a:lnTo>
                      <a:pt x="222695" y="38061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56"/>
              <p:cNvSpPr/>
              <p:nvPr/>
            </p:nvSpPr>
            <p:spPr>
              <a:xfrm>
                <a:off x="8410003" y="4072953"/>
                <a:ext cx="862964" cy="32575"/>
              </a:xfrm>
              <a:custGeom>
                <a:avLst/>
                <a:gdLst/>
                <a:ahLst/>
                <a:cxnLst/>
                <a:rect l="l" t="t" r="r" b="b"/>
                <a:pathLst>
                  <a:path w="862964" h="32575" extrusionOk="0">
                    <a:moveTo>
                      <a:pt x="0" y="0"/>
                    </a:moveTo>
                    <a:lnTo>
                      <a:pt x="862965" y="0"/>
                    </a:lnTo>
                    <a:lnTo>
                      <a:pt x="862965" y="32576"/>
                    </a:lnTo>
                    <a:lnTo>
                      <a:pt x="0" y="32576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56"/>
              <p:cNvSpPr/>
              <p:nvPr/>
            </p:nvSpPr>
            <p:spPr>
              <a:xfrm>
                <a:off x="7780210" y="1792096"/>
                <a:ext cx="2189797" cy="1615820"/>
              </a:xfrm>
              <a:custGeom>
                <a:avLst/>
                <a:gdLst/>
                <a:ahLst/>
                <a:cxnLst/>
                <a:rect l="l" t="t" r="r" b="b"/>
                <a:pathLst>
                  <a:path w="2189797" h="1615820" extrusionOk="0">
                    <a:moveTo>
                      <a:pt x="0" y="0"/>
                    </a:moveTo>
                    <a:lnTo>
                      <a:pt x="2189798" y="0"/>
                    </a:lnTo>
                    <a:lnTo>
                      <a:pt x="2189798" y="1615821"/>
                    </a:lnTo>
                    <a:lnTo>
                      <a:pt x="0" y="161582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56"/>
              <p:cNvSpPr/>
              <p:nvPr/>
            </p:nvSpPr>
            <p:spPr>
              <a:xfrm>
                <a:off x="7700010" y="1727803"/>
                <a:ext cx="2350198" cy="119729"/>
              </a:xfrm>
              <a:custGeom>
                <a:avLst/>
                <a:gdLst/>
                <a:ahLst/>
                <a:cxnLst/>
                <a:rect l="l" t="t" r="r" b="b"/>
                <a:pathLst>
                  <a:path w="2350198" h="119729" extrusionOk="0">
                    <a:moveTo>
                      <a:pt x="0" y="0"/>
                    </a:moveTo>
                    <a:lnTo>
                      <a:pt x="2350199" y="0"/>
                    </a:lnTo>
                    <a:lnTo>
                      <a:pt x="2350199" y="119729"/>
                    </a:lnTo>
                    <a:lnTo>
                      <a:pt x="0" y="119729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56"/>
              <p:cNvSpPr/>
              <p:nvPr/>
            </p:nvSpPr>
            <p:spPr>
              <a:xfrm>
                <a:off x="8424672" y="1974786"/>
                <a:ext cx="900874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900874" h="20002" extrusionOk="0">
                    <a:moveTo>
                      <a:pt x="0" y="0"/>
                    </a:moveTo>
                    <a:lnTo>
                      <a:pt x="900875" y="0"/>
                    </a:lnTo>
                    <a:lnTo>
                      <a:pt x="900875" y="20003"/>
                    </a:lnTo>
                    <a:lnTo>
                      <a:pt x="0" y="20003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56"/>
              <p:cNvSpPr/>
              <p:nvPr/>
            </p:nvSpPr>
            <p:spPr>
              <a:xfrm>
                <a:off x="8578691" y="2016505"/>
                <a:ext cx="592836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592836" h="20002" extrusionOk="0">
                    <a:moveTo>
                      <a:pt x="0" y="0"/>
                    </a:moveTo>
                    <a:lnTo>
                      <a:pt x="592836" y="0"/>
                    </a:lnTo>
                    <a:lnTo>
                      <a:pt x="592836" y="20002"/>
                    </a:lnTo>
                    <a:lnTo>
                      <a:pt x="0" y="20002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56"/>
              <p:cNvSpPr/>
              <p:nvPr/>
            </p:nvSpPr>
            <p:spPr>
              <a:xfrm rot="-5400000">
                <a:off x="8133873" y="2000884"/>
                <a:ext cx="522541" cy="804671"/>
              </a:xfrm>
              <a:custGeom>
                <a:avLst/>
                <a:gdLst/>
                <a:ahLst/>
                <a:cxnLst/>
                <a:rect l="l" t="t" r="r" b="b"/>
                <a:pathLst>
                  <a:path w="522541" h="804671" extrusionOk="0">
                    <a:moveTo>
                      <a:pt x="0" y="0"/>
                    </a:moveTo>
                    <a:lnTo>
                      <a:pt x="522541" y="0"/>
                    </a:lnTo>
                    <a:lnTo>
                      <a:pt x="522541" y="804672"/>
                    </a:lnTo>
                    <a:lnTo>
                      <a:pt x="0" y="804672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56"/>
              <p:cNvSpPr/>
              <p:nvPr/>
            </p:nvSpPr>
            <p:spPr>
              <a:xfrm rot="-5400000">
                <a:off x="7818167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56"/>
              <p:cNvSpPr/>
              <p:nvPr/>
            </p:nvSpPr>
            <p:spPr>
              <a:xfrm rot="-5400000">
                <a:off x="7932181" y="2496708"/>
                <a:ext cx="238791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238791" h="41338" extrusionOk="0">
                    <a:moveTo>
                      <a:pt x="0" y="0"/>
                    </a:moveTo>
                    <a:lnTo>
                      <a:pt x="238792" y="0"/>
                    </a:lnTo>
                    <a:lnTo>
                      <a:pt x="238792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56"/>
              <p:cNvSpPr/>
              <p:nvPr/>
            </p:nvSpPr>
            <p:spPr>
              <a:xfrm rot="-5400000">
                <a:off x="7894462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56"/>
              <p:cNvSpPr/>
              <p:nvPr/>
            </p:nvSpPr>
            <p:spPr>
              <a:xfrm rot="-5400000">
                <a:off x="7943564" y="2431700"/>
                <a:ext cx="368808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368808" h="41338" extrusionOk="0">
                    <a:moveTo>
                      <a:pt x="0" y="0"/>
                    </a:moveTo>
                    <a:lnTo>
                      <a:pt x="368808" y="0"/>
                    </a:lnTo>
                    <a:lnTo>
                      <a:pt x="368808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56"/>
              <p:cNvSpPr/>
              <p:nvPr/>
            </p:nvSpPr>
            <p:spPr>
              <a:xfrm rot="-5400000">
                <a:off x="7970853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56"/>
              <p:cNvSpPr/>
              <p:nvPr/>
            </p:nvSpPr>
            <p:spPr>
              <a:xfrm rot="-5400000">
                <a:off x="8055816" y="2467657"/>
                <a:ext cx="296894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296894" h="41338" extrusionOk="0">
                    <a:moveTo>
                      <a:pt x="0" y="0"/>
                    </a:moveTo>
                    <a:lnTo>
                      <a:pt x="296894" y="0"/>
                    </a:lnTo>
                    <a:lnTo>
                      <a:pt x="296894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56"/>
              <p:cNvSpPr/>
              <p:nvPr/>
            </p:nvSpPr>
            <p:spPr>
              <a:xfrm rot="-5400000">
                <a:off x="8047148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56"/>
              <p:cNvSpPr/>
              <p:nvPr/>
            </p:nvSpPr>
            <p:spPr>
              <a:xfrm rot="-5400000">
                <a:off x="8206454" y="2541904"/>
                <a:ext cx="148399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148399" h="41338" extrusionOk="0">
                    <a:moveTo>
                      <a:pt x="0" y="0"/>
                    </a:moveTo>
                    <a:lnTo>
                      <a:pt x="148399" y="0"/>
                    </a:lnTo>
                    <a:lnTo>
                      <a:pt x="148399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56"/>
              <p:cNvSpPr/>
              <p:nvPr/>
            </p:nvSpPr>
            <p:spPr>
              <a:xfrm rot="-5400000">
                <a:off x="8123539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56"/>
              <p:cNvSpPr/>
              <p:nvPr/>
            </p:nvSpPr>
            <p:spPr>
              <a:xfrm rot="-5400000">
                <a:off x="8155924" y="2415079"/>
                <a:ext cx="40205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02050" h="41338" extrusionOk="0">
                    <a:moveTo>
                      <a:pt x="0" y="0"/>
                    </a:moveTo>
                    <a:lnTo>
                      <a:pt x="402050" y="0"/>
                    </a:lnTo>
                    <a:lnTo>
                      <a:pt x="402050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56"/>
              <p:cNvSpPr/>
              <p:nvPr/>
            </p:nvSpPr>
            <p:spPr>
              <a:xfrm rot="-5400000">
                <a:off x="8199834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56"/>
              <p:cNvSpPr/>
              <p:nvPr/>
            </p:nvSpPr>
            <p:spPr>
              <a:xfrm rot="-5400000">
                <a:off x="8248935" y="2431700"/>
                <a:ext cx="368808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368808" h="41338" extrusionOk="0">
                    <a:moveTo>
                      <a:pt x="0" y="0"/>
                    </a:moveTo>
                    <a:lnTo>
                      <a:pt x="368808" y="0"/>
                    </a:lnTo>
                    <a:lnTo>
                      <a:pt x="368808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56"/>
              <p:cNvSpPr/>
              <p:nvPr/>
            </p:nvSpPr>
            <p:spPr>
              <a:xfrm rot="-5400000">
                <a:off x="8276224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56"/>
              <p:cNvSpPr/>
              <p:nvPr/>
            </p:nvSpPr>
            <p:spPr>
              <a:xfrm rot="-5400000">
                <a:off x="8361187" y="2467657"/>
                <a:ext cx="296894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296894" h="41338" extrusionOk="0">
                    <a:moveTo>
                      <a:pt x="0" y="0"/>
                    </a:moveTo>
                    <a:lnTo>
                      <a:pt x="296894" y="0"/>
                    </a:lnTo>
                    <a:lnTo>
                      <a:pt x="296894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56"/>
              <p:cNvSpPr/>
              <p:nvPr/>
            </p:nvSpPr>
            <p:spPr>
              <a:xfrm rot="-5400000">
                <a:off x="8352520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56"/>
              <p:cNvSpPr/>
              <p:nvPr/>
            </p:nvSpPr>
            <p:spPr>
              <a:xfrm rot="-5400000">
                <a:off x="8401621" y="2431700"/>
                <a:ext cx="368807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368807" h="41338" extrusionOk="0">
                    <a:moveTo>
                      <a:pt x="0" y="0"/>
                    </a:moveTo>
                    <a:lnTo>
                      <a:pt x="368808" y="0"/>
                    </a:lnTo>
                    <a:lnTo>
                      <a:pt x="368808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56"/>
              <p:cNvSpPr/>
              <p:nvPr/>
            </p:nvSpPr>
            <p:spPr>
              <a:xfrm rot="-5400000">
                <a:off x="8428910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56"/>
              <p:cNvSpPr/>
              <p:nvPr/>
            </p:nvSpPr>
            <p:spPr>
              <a:xfrm rot="-5400000">
                <a:off x="8588121" y="2541904"/>
                <a:ext cx="148399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148399" h="41338" extrusionOk="0">
                    <a:moveTo>
                      <a:pt x="0" y="0"/>
                    </a:moveTo>
                    <a:lnTo>
                      <a:pt x="148400" y="0"/>
                    </a:lnTo>
                    <a:lnTo>
                      <a:pt x="148400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56"/>
              <p:cNvSpPr/>
              <p:nvPr/>
            </p:nvSpPr>
            <p:spPr>
              <a:xfrm rot="-5400000">
                <a:off x="8505205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56"/>
              <p:cNvSpPr/>
              <p:nvPr/>
            </p:nvSpPr>
            <p:spPr>
              <a:xfrm rot="-5400000">
                <a:off x="8590264" y="2467562"/>
                <a:ext cx="296894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296894" h="41338" extrusionOk="0">
                    <a:moveTo>
                      <a:pt x="0" y="0"/>
                    </a:moveTo>
                    <a:lnTo>
                      <a:pt x="296894" y="0"/>
                    </a:lnTo>
                    <a:lnTo>
                      <a:pt x="296894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56"/>
              <p:cNvSpPr/>
              <p:nvPr/>
            </p:nvSpPr>
            <p:spPr>
              <a:xfrm>
                <a:off x="7993284" y="2724689"/>
                <a:ext cx="50482" cy="50482"/>
              </a:xfrm>
              <a:custGeom>
                <a:avLst/>
                <a:gdLst/>
                <a:ahLst/>
                <a:cxnLst/>
                <a:rect l="l" t="t" r="r" b="b"/>
                <a:pathLst>
                  <a:path w="50482" h="50482" extrusionOk="0">
                    <a:moveTo>
                      <a:pt x="0" y="0"/>
                    </a:moveTo>
                    <a:lnTo>
                      <a:pt x="50482" y="0"/>
                    </a:lnTo>
                    <a:lnTo>
                      <a:pt x="50482" y="50483"/>
                    </a:lnTo>
                    <a:lnTo>
                      <a:pt x="0" y="5048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56"/>
              <p:cNvSpPr/>
              <p:nvPr/>
            </p:nvSpPr>
            <p:spPr>
              <a:xfrm>
                <a:off x="8078914" y="2724689"/>
                <a:ext cx="553116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553116" h="14954" extrusionOk="0">
                    <a:moveTo>
                      <a:pt x="0" y="0"/>
                    </a:moveTo>
                    <a:lnTo>
                      <a:pt x="553117" y="0"/>
                    </a:lnTo>
                    <a:lnTo>
                      <a:pt x="553117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56"/>
              <p:cNvSpPr/>
              <p:nvPr/>
            </p:nvSpPr>
            <p:spPr>
              <a:xfrm>
                <a:off x="8078914" y="2760217"/>
                <a:ext cx="357377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357377" h="14954" extrusionOk="0">
                    <a:moveTo>
                      <a:pt x="0" y="0"/>
                    </a:moveTo>
                    <a:lnTo>
                      <a:pt x="357378" y="0"/>
                    </a:lnTo>
                    <a:lnTo>
                      <a:pt x="357378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56"/>
              <p:cNvSpPr/>
              <p:nvPr/>
            </p:nvSpPr>
            <p:spPr>
              <a:xfrm>
                <a:off x="7993284" y="3114833"/>
                <a:ext cx="50482" cy="50482"/>
              </a:xfrm>
              <a:custGeom>
                <a:avLst/>
                <a:gdLst/>
                <a:ahLst/>
                <a:cxnLst/>
                <a:rect l="l" t="t" r="r" b="b"/>
                <a:pathLst>
                  <a:path w="50482" h="50482" extrusionOk="0">
                    <a:moveTo>
                      <a:pt x="0" y="0"/>
                    </a:moveTo>
                    <a:lnTo>
                      <a:pt x="50482" y="0"/>
                    </a:lnTo>
                    <a:lnTo>
                      <a:pt x="50482" y="50483"/>
                    </a:lnTo>
                    <a:lnTo>
                      <a:pt x="0" y="5048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56"/>
              <p:cNvSpPr/>
              <p:nvPr/>
            </p:nvSpPr>
            <p:spPr>
              <a:xfrm>
                <a:off x="8078914" y="3114833"/>
                <a:ext cx="272034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272034" h="14954" extrusionOk="0">
                    <a:moveTo>
                      <a:pt x="0" y="0"/>
                    </a:moveTo>
                    <a:lnTo>
                      <a:pt x="272034" y="0"/>
                    </a:lnTo>
                    <a:lnTo>
                      <a:pt x="272034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56"/>
              <p:cNvSpPr/>
              <p:nvPr/>
            </p:nvSpPr>
            <p:spPr>
              <a:xfrm>
                <a:off x="8078914" y="3150361"/>
                <a:ext cx="357377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357377" h="14954" extrusionOk="0">
                    <a:moveTo>
                      <a:pt x="0" y="0"/>
                    </a:moveTo>
                    <a:lnTo>
                      <a:pt x="357378" y="0"/>
                    </a:lnTo>
                    <a:lnTo>
                      <a:pt x="357378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56"/>
              <p:cNvSpPr/>
              <p:nvPr/>
            </p:nvSpPr>
            <p:spPr>
              <a:xfrm>
                <a:off x="7993284" y="3210464"/>
                <a:ext cx="50482" cy="50482"/>
              </a:xfrm>
              <a:custGeom>
                <a:avLst/>
                <a:gdLst/>
                <a:ahLst/>
                <a:cxnLst/>
                <a:rect l="l" t="t" r="r" b="b"/>
                <a:pathLst>
                  <a:path w="50482" h="50482" extrusionOk="0">
                    <a:moveTo>
                      <a:pt x="0" y="0"/>
                    </a:moveTo>
                    <a:lnTo>
                      <a:pt x="50482" y="0"/>
                    </a:lnTo>
                    <a:lnTo>
                      <a:pt x="50482" y="50483"/>
                    </a:lnTo>
                    <a:lnTo>
                      <a:pt x="0" y="5048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56"/>
              <p:cNvSpPr/>
              <p:nvPr/>
            </p:nvSpPr>
            <p:spPr>
              <a:xfrm>
                <a:off x="8078914" y="3210464"/>
                <a:ext cx="206692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206692" h="14954" extrusionOk="0">
                    <a:moveTo>
                      <a:pt x="0" y="0"/>
                    </a:moveTo>
                    <a:lnTo>
                      <a:pt x="206693" y="0"/>
                    </a:lnTo>
                    <a:lnTo>
                      <a:pt x="206693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56"/>
              <p:cNvSpPr/>
              <p:nvPr/>
            </p:nvSpPr>
            <p:spPr>
              <a:xfrm>
                <a:off x="8078914" y="3246088"/>
                <a:ext cx="357377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357377" h="14954" extrusionOk="0">
                    <a:moveTo>
                      <a:pt x="0" y="0"/>
                    </a:moveTo>
                    <a:lnTo>
                      <a:pt x="357378" y="0"/>
                    </a:lnTo>
                    <a:lnTo>
                      <a:pt x="357378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56"/>
              <p:cNvSpPr/>
              <p:nvPr/>
            </p:nvSpPr>
            <p:spPr>
              <a:xfrm>
                <a:off x="9055512" y="2905188"/>
                <a:ext cx="70961" cy="360521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360521" extrusionOk="0">
                    <a:moveTo>
                      <a:pt x="0" y="0"/>
                    </a:moveTo>
                    <a:lnTo>
                      <a:pt x="70962" y="0"/>
                    </a:lnTo>
                    <a:lnTo>
                      <a:pt x="70962" y="360521"/>
                    </a:lnTo>
                    <a:lnTo>
                      <a:pt x="0" y="360521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56"/>
              <p:cNvSpPr/>
              <p:nvPr/>
            </p:nvSpPr>
            <p:spPr>
              <a:xfrm>
                <a:off x="9177528" y="2965100"/>
                <a:ext cx="70961" cy="300609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300609" extrusionOk="0">
                    <a:moveTo>
                      <a:pt x="0" y="0"/>
                    </a:moveTo>
                    <a:lnTo>
                      <a:pt x="70962" y="0"/>
                    </a:lnTo>
                    <a:lnTo>
                      <a:pt x="70962" y="300609"/>
                    </a:lnTo>
                    <a:lnTo>
                      <a:pt x="0" y="300609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56"/>
              <p:cNvSpPr/>
              <p:nvPr/>
            </p:nvSpPr>
            <p:spPr>
              <a:xfrm>
                <a:off x="9299448" y="3074447"/>
                <a:ext cx="70961" cy="191357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191357" extrusionOk="0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191357"/>
                    </a:lnTo>
                    <a:lnTo>
                      <a:pt x="0" y="191357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56"/>
              <p:cNvSpPr/>
              <p:nvPr/>
            </p:nvSpPr>
            <p:spPr>
              <a:xfrm>
                <a:off x="9421368" y="2959861"/>
                <a:ext cx="70961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305847" extrusionOk="0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305848"/>
                    </a:lnTo>
                    <a:lnTo>
                      <a:pt x="0" y="30584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56"/>
              <p:cNvSpPr/>
              <p:nvPr/>
            </p:nvSpPr>
            <p:spPr>
              <a:xfrm>
                <a:off x="9543288" y="3010153"/>
                <a:ext cx="70961" cy="255651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255651" extrusionOk="0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255651"/>
                    </a:lnTo>
                    <a:lnTo>
                      <a:pt x="0" y="255651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56"/>
              <p:cNvSpPr/>
              <p:nvPr/>
            </p:nvSpPr>
            <p:spPr>
              <a:xfrm>
                <a:off x="9665208" y="2854991"/>
                <a:ext cx="70961" cy="410813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410813" extrusionOk="0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410813"/>
                    </a:lnTo>
                    <a:lnTo>
                      <a:pt x="0" y="41081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56"/>
              <p:cNvSpPr/>
              <p:nvPr/>
            </p:nvSpPr>
            <p:spPr>
              <a:xfrm>
                <a:off x="9012269" y="2829940"/>
                <a:ext cx="790003" cy="436435"/>
              </a:xfrm>
              <a:custGeom>
                <a:avLst/>
                <a:gdLst/>
                <a:ahLst/>
                <a:cxnLst/>
                <a:rect l="l" t="t" r="r" b="b"/>
                <a:pathLst>
                  <a:path w="790003" h="436435" extrusionOk="0">
                    <a:moveTo>
                      <a:pt x="2191" y="0"/>
                    </a:moveTo>
                    <a:lnTo>
                      <a:pt x="2953" y="108966"/>
                    </a:lnTo>
                    <a:lnTo>
                      <a:pt x="2953" y="217932"/>
                    </a:lnTo>
                    <a:lnTo>
                      <a:pt x="3524" y="435769"/>
                    </a:lnTo>
                    <a:lnTo>
                      <a:pt x="1810" y="433959"/>
                    </a:lnTo>
                    <a:cubicBezTo>
                      <a:pt x="174117" y="433483"/>
                      <a:pt x="346424" y="433959"/>
                      <a:pt x="518732" y="433959"/>
                    </a:cubicBezTo>
                    <a:lnTo>
                      <a:pt x="662464" y="433959"/>
                    </a:lnTo>
                    <a:lnTo>
                      <a:pt x="790004" y="435007"/>
                    </a:lnTo>
                    <a:lnTo>
                      <a:pt x="662464" y="436055"/>
                    </a:lnTo>
                    <a:lnTo>
                      <a:pt x="518732" y="436055"/>
                    </a:lnTo>
                    <a:cubicBezTo>
                      <a:pt x="346424" y="436055"/>
                      <a:pt x="174117" y="436912"/>
                      <a:pt x="1810" y="436055"/>
                    </a:cubicBezTo>
                    <a:lnTo>
                      <a:pt x="0" y="436055"/>
                    </a:lnTo>
                    <a:lnTo>
                      <a:pt x="0" y="434245"/>
                    </a:lnTo>
                    <a:lnTo>
                      <a:pt x="571" y="216408"/>
                    </a:lnTo>
                    <a:lnTo>
                      <a:pt x="571" y="107442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56"/>
              <p:cNvSpPr/>
              <p:nvPr/>
            </p:nvSpPr>
            <p:spPr>
              <a:xfrm>
                <a:off x="8998743" y="2852976"/>
                <a:ext cx="31337" cy="4015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15" extrusionOk="0">
                    <a:moveTo>
                      <a:pt x="0" y="2015"/>
                    </a:moveTo>
                    <a:cubicBezTo>
                      <a:pt x="5117" y="602"/>
                      <a:pt x="10409" y="-71"/>
                      <a:pt x="15716" y="15"/>
                    </a:cubicBezTo>
                    <a:cubicBezTo>
                      <a:pt x="20995" y="-112"/>
                      <a:pt x="26262" y="562"/>
                      <a:pt x="31338" y="2015"/>
                    </a:cubicBezTo>
                    <a:cubicBezTo>
                      <a:pt x="21062" y="4682"/>
                      <a:pt x="10276" y="4682"/>
                      <a:pt x="1" y="2015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56"/>
              <p:cNvSpPr/>
              <p:nvPr/>
            </p:nvSpPr>
            <p:spPr>
              <a:xfrm>
                <a:off x="8998743" y="2896219"/>
                <a:ext cx="31337" cy="4015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15" extrusionOk="0">
                    <a:moveTo>
                      <a:pt x="0" y="2015"/>
                    </a:moveTo>
                    <a:cubicBezTo>
                      <a:pt x="5117" y="602"/>
                      <a:pt x="10409" y="-71"/>
                      <a:pt x="15716" y="15"/>
                    </a:cubicBezTo>
                    <a:cubicBezTo>
                      <a:pt x="20995" y="-112"/>
                      <a:pt x="26262" y="562"/>
                      <a:pt x="31338" y="2015"/>
                    </a:cubicBezTo>
                    <a:cubicBezTo>
                      <a:pt x="21062" y="4682"/>
                      <a:pt x="10276" y="4682"/>
                      <a:pt x="1" y="2015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56"/>
              <p:cNvSpPr/>
              <p:nvPr/>
            </p:nvSpPr>
            <p:spPr>
              <a:xfrm>
                <a:off x="8998743" y="2939462"/>
                <a:ext cx="31337" cy="4015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15" extrusionOk="0">
                    <a:moveTo>
                      <a:pt x="0" y="2015"/>
                    </a:moveTo>
                    <a:cubicBezTo>
                      <a:pt x="5117" y="602"/>
                      <a:pt x="10409" y="-71"/>
                      <a:pt x="15716" y="15"/>
                    </a:cubicBezTo>
                    <a:cubicBezTo>
                      <a:pt x="20995" y="-112"/>
                      <a:pt x="26262" y="562"/>
                      <a:pt x="31338" y="2015"/>
                    </a:cubicBezTo>
                    <a:cubicBezTo>
                      <a:pt x="21062" y="4682"/>
                      <a:pt x="10276" y="4682"/>
                      <a:pt x="1" y="2015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56"/>
              <p:cNvSpPr/>
              <p:nvPr/>
            </p:nvSpPr>
            <p:spPr>
              <a:xfrm>
                <a:off x="8998743" y="2982722"/>
                <a:ext cx="31337" cy="4006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06" extrusionOk="0">
                    <a:moveTo>
                      <a:pt x="1" y="2000"/>
                    </a:moveTo>
                    <a:cubicBezTo>
                      <a:pt x="10276" y="-667"/>
                      <a:pt x="21062" y="-667"/>
                      <a:pt x="31338" y="2000"/>
                    </a:cubicBezTo>
                    <a:cubicBezTo>
                      <a:pt x="26252" y="3406"/>
                      <a:pt x="20992" y="4080"/>
                      <a:pt x="15716" y="4000"/>
                    </a:cubicBezTo>
                    <a:cubicBezTo>
                      <a:pt x="10412" y="4039"/>
                      <a:pt x="5126" y="3366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56"/>
              <p:cNvSpPr/>
              <p:nvPr/>
            </p:nvSpPr>
            <p:spPr>
              <a:xfrm>
                <a:off x="8998743" y="3026156"/>
                <a:ext cx="31337" cy="4006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06" extrusionOk="0">
                    <a:moveTo>
                      <a:pt x="1" y="2000"/>
                    </a:moveTo>
                    <a:cubicBezTo>
                      <a:pt x="10276" y="-667"/>
                      <a:pt x="21062" y="-667"/>
                      <a:pt x="31338" y="2000"/>
                    </a:cubicBezTo>
                    <a:cubicBezTo>
                      <a:pt x="26252" y="3406"/>
                      <a:pt x="20992" y="4080"/>
                      <a:pt x="15716" y="4000"/>
                    </a:cubicBezTo>
                    <a:cubicBezTo>
                      <a:pt x="10412" y="4039"/>
                      <a:pt x="5126" y="3366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56"/>
              <p:cNvSpPr/>
              <p:nvPr/>
            </p:nvSpPr>
            <p:spPr>
              <a:xfrm>
                <a:off x="8998743" y="3069202"/>
                <a:ext cx="31337" cy="4013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13" extrusionOk="0">
                    <a:moveTo>
                      <a:pt x="0" y="2007"/>
                    </a:moveTo>
                    <a:cubicBezTo>
                      <a:pt x="5126" y="641"/>
                      <a:pt x="10412" y="-32"/>
                      <a:pt x="15716" y="6"/>
                    </a:cubicBezTo>
                    <a:cubicBezTo>
                      <a:pt x="20992" y="-74"/>
                      <a:pt x="26252" y="600"/>
                      <a:pt x="31338" y="2007"/>
                    </a:cubicBezTo>
                    <a:cubicBezTo>
                      <a:pt x="26252" y="3413"/>
                      <a:pt x="20992" y="4087"/>
                      <a:pt x="15716" y="4007"/>
                    </a:cubicBezTo>
                    <a:cubicBezTo>
                      <a:pt x="10412" y="4046"/>
                      <a:pt x="5126" y="3373"/>
                      <a:pt x="0" y="2007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56"/>
              <p:cNvSpPr/>
              <p:nvPr/>
            </p:nvSpPr>
            <p:spPr>
              <a:xfrm>
                <a:off x="8998743" y="3112445"/>
                <a:ext cx="31337" cy="4006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06" extrusionOk="0">
                    <a:moveTo>
                      <a:pt x="0" y="2007"/>
                    </a:moveTo>
                    <a:cubicBezTo>
                      <a:pt x="5126" y="641"/>
                      <a:pt x="10412" y="-32"/>
                      <a:pt x="15716" y="6"/>
                    </a:cubicBezTo>
                    <a:cubicBezTo>
                      <a:pt x="20992" y="-74"/>
                      <a:pt x="26252" y="600"/>
                      <a:pt x="31338" y="2007"/>
                    </a:cubicBezTo>
                    <a:cubicBezTo>
                      <a:pt x="21062" y="4673"/>
                      <a:pt x="10276" y="4673"/>
                      <a:pt x="1" y="2007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56"/>
              <p:cNvSpPr/>
              <p:nvPr/>
            </p:nvSpPr>
            <p:spPr>
              <a:xfrm>
                <a:off x="8998743" y="3155696"/>
                <a:ext cx="31337" cy="3999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3999" extrusionOk="0">
                    <a:moveTo>
                      <a:pt x="0" y="2000"/>
                    </a:moveTo>
                    <a:cubicBezTo>
                      <a:pt x="10276" y="-667"/>
                      <a:pt x="21062" y="-667"/>
                      <a:pt x="31337" y="2000"/>
                    </a:cubicBezTo>
                    <a:cubicBezTo>
                      <a:pt x="21062" y="4666"/>
                      <a:pt x="10276" y="4666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56"/>
              <p:cNvSpPr/>
              <p:nvPr/>
            </p:nvSpPr>
            <p:spPr>
              <a:xfrm>
                <a:off x="8998743" y="3198939"/>
                <a:ext cx="31337" cy="4015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15" extrusionOk="0">
                    <a:moveTo>
                      <a:pt x="1" y="2000"/>
                    </a:moveTo>
                    <a:cubicBezTo>
                      <a:pt x="10276" y="-667"/>
                      <a:pt x="21062" y="-667"/>
                      <a:pt x="31338" y="2000"/>
                    </a:cubicBezTo>
                    <a:cubicBezTo>
                      <a:pt x="26262" y="3453"/>
                      <a:pt x="20995" y="4127"/>
                      <a:pt x="15716" y="4000"/>
                    </a:cubicBezTo>
                    <a:cubicBezTo>
                      <a:pt x="10409" y="4086"/>
                      <a:pt x="5117" y="3413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56"/>
              <p:cNvSpPr/>
              <p:nvPr/>
            </p:nvSpPr>
            <p:spPr>
              <a:xfrm>
                <a:off x="9149429" y="2370073"/>
                <a:ext cx="213645" cy="196691"/>
              </a:xfrm>
              <a:custGeom>
                <a:avLst/>
                <a:gdLst/>
                <a:ahLst/>
                <a:cxnLst/>
                <a:rect l="l" t="t" r="r" b="b"/>
                <a:pathLst>
                  <a:path w="213645" h="196691" extrusionOk="0">
                    <a:moveTo>
                      <a:pt x="213646" y="0"/>
                    </a:moveTo>
                    <a:cubicBezTo>
                      <a:pt x="213617" y="85715"/>
                      <a:pt x="162406" y="163131"/>
                      <a:pt x="83534" y="19669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56"/>
              <p:cNvSpPr/>
              <p:nvPr/>
            </p:nvSpPr>
            <p:spPr>
              <a:xfrm>
                <a:off x="8908159" y="2142234"/>
                <a:ext cx="427197" cy="426532"/>
              </a:xfrm>
              <a:custGeom>
                <a:avLst/>
                <a:gdLst/>
                <a:ahLst/>
                <a:cxnLst/>
                <a:rect l="l" t="t" r="r" b="b"/>
                <a:pathLst>
                  <a:path w="427197" h="426532" extrusionOk="0">
                    <a:moveTo>
                      <a:pt x="213457" y="213171"/>
                    </a:moveTo>
                    <a:lnTo>
                      <a:pt x="296991" y="409672"/>
                    </a:lnTo>
                    <a:cubicBezTo>
                      <a:pt x="296991" y="409672"/>
                      <a:pt x="296991" y="409672"/>
                      <a:pt x="296991" y="409672"/>
                    </a:cubicBezTo>
                    <a:cubicBezTo>
                      <a:pt x="290514" y="412339"/>
                      <a:pt x="283942" y="414815"/>
                      <a:pt x="277369" y="416911"/>
                    </a:cubicBezTo>
                    <a:cubicBezTo>
                      <a:pt x="236051" y="429740"/>
                      <a:pt x="191815" y="429740"/>
                      <a:pt x="150496" y="416911"/>
                    </a:cubicBezTo>
                    <a:cubicBezTo>
                      <a:pt x="83279" y="396059"/>
                      <a:pt x="30609" y="343496"/>
                      <a:pt x="9622" y="276322"/>
                    </a:cubicBezTo>
                    <a:cubicBezTo>
                      <a:pt x="-3207" y="235004"/>
                      <a:pt x="-3207" y="190767"/>
                      <a:pt x="9622" y="149449"/>
                    </a:cubicBezTo>
                    <a:cubicBezTo>
                      <a:pt x="30617" y="82577"/>
                      <a:pt x="83144" y="30299"/>
                      <a:pt x="150115" y="9622"/>
                    </a:cubicBezTo>
                    <a:cubicBezTo>
                      <a:pt x="191433" y="-3207"/>
                      <a:pt x="235670" y="-3207"/>
                      <a:pt x="276988" y="9622"/>
                    </a:cubicBezTo>
                    <a:cubicBezTo>
                      <a:pt x="366339" y="37276"/>
                      <a:pt x="427244" y="119924"/>
                      <a:pt x="427198" y="213457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56"/>
              <p:cNvSpPr/>
              <p:nvPr/>
            </p:nvSpPr>
            <p:spPr>
              <a:xfrm>
                <a:off x="8908648" y="2141576"/>
                <a:ext cx="426994" cy="427214"/>
              </a:xfrm>
              <a:custGeom>
                <a:avLst/>
                <a:gdLst/>
                <a:ahLst/>
                <a:cxnLst/>
                <a:rect l="l" t="t" r="r" b="b"/>
                <a:pathLst>
                  <a:path w="426994" h="427214" extrusionOk="0">
                    <a:moveTo>
                      <a:pt x="212968" y="213829"/>
                    </a:moveTo>
                    <a:lnTo>
                      <a:pt x="296501" y="410330"/>
                    </a:lnTo>
                    <a:cubicBezTo>
                      <a:pt x="296501" y="410330"/>
                      <a:pt x="296501" y="410330"/>
                      <a:pt x="296501" y="410330"/>
                    </a:cubicBezTo>
                    <a:cubicBezTo>
                      <a:pt x="290024" y="412997"/>
                      <a:pt x="283452" y="415473"/>
                      <a:pt x="276880" y="417569"/>
                    </a:cubicBezTo>
                    <a:cubicBezTo>
                      <a:pt x="164235" y="452513"/>
                      <a:pt x="44590" y="389524"/>
                      <a:pt x="9646" y="276879"/>
                    </a:cubicBezTo>
                    <a:cubicBezTo>
                      <a:pt x="-25299" y="164234"/>
                      <a:pt x="37690" y="44590"/>
                      <a:pt x="150335" y="9645"/>
                    </a:cubicBezTo>
                    <a:cubicBezTo>
                      <a:pt x="262854" y="-25260"/>
                      <a:pt x="382386" y="37548"/>
                      <a:pt x="417469" y="150012"/>
                    </a:cubicBezTo>
                    <a:cubicBezTo>
                      <a:pt x="423800" y="170561"/>
                      <a:pt x="427011" y="191945"/>
                      <a:pt x="426994" y="213448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56"/>
              <p:cNvSpPr/>
              <p:nvPr/>
            </p:nvSpPr>
            <p:spPr>
              <a:xfrm>
                <a:off x="8907871" y="2141643"/>
                <a:ext cx="427105" cy="375781"/>
              </a:xfrm>
              <a:custGeom>
                <a:avLst/>
                <a:gdLst/>
                <a:ahLst/>
                <a:cxnLst/>
                <a:rect l="l" t="t" r="r" b="b"/>
                <a:pathLst>
                  <a:path w="427105" h="375781" extrusionOk="0">
                    <a:moveTo>
                      <a:pt x="213840" y="213857"/>
                    </a:moveTo>
                    <a:lnTo>
                      <a:pt x="74680" y="375782"/>
                    </a:lnTo>
                    <a:cubicBezTo>
                      <a:pt x="-14916" y="299083"/>
                      <a:pt x="-25371" y="164275"/>
                      <a:pt x="51327" y="74680"/>
                    </a:cubicBezTo>
                    <a:cubicBezTo>
                      <a:pt x="128025" y="-14916"/>
                      <a:pt x="262834" y="-25371"/>
                      <a:pt x="352429" y="51327"/>
                    </a:cubicBezTo>
                    <a:cubicBezTo>
                      <a:pt x="399903" y="91968"/>
                      <a:pt x="427193" y="151363"/>
                      <a:pt x="427105" y="213857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56"/>
              <p:cNvSpPr/>
              <p:nvPr/>
            </p:nvSpPr>
            <p:spPr>
              <a:xfrm>
                <a:off x="9111900" y="2435796"/>
                <a:ext cx="361187" cy="202691"/>
              </a:xfrm>
              <a:custGeom>
                <a:avLst/>
                <a:gdLst/>
                <a:ahLst/>
                <a:cxnLst/>
                <a:rect l="l" t="t" r="r" b="b"/>
                <a:pathLst>
                  <a:path w="361187" h="202691" extrusionOk="0">
                    <a:moveTo>
                      <a:pt x="361188" y="202692"/>
                    </a:moveTo>
                    <a:lnTo>
                      <a:pt x="199834" y="202692"/>
                    </a:lnTo>
                    <a:lnTo>
                      <a:pt x="0" y="2858"/>
                    </a:lnTo>
                    <a:lnTo>
                      <a:pt x="2953" y="0"/>
                    </a:lnTo>
                    <a:lnTo>
                      <a:pt x="201549" y="198596"/>
                    </a:lnTo>
                    <a:lnTo>
                      <a:pt x="361188" y="198596"/>
                    </a:lnTo>
                    <a:lnTo>
                      <a:pt x="361188" y="202692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56"/>
              <p:cNvSpPr/>
              <p:nvPr/>
            </p:nvSpPr>
            <p:spPr>
              <a:xfrm>
                <a:off x="9102185" y="2425985"/>
                <a:ext cx="22479" cy="22479"/>
              </a:xfrm>
              <a:custGeom>
                <a:avLst/>
                <a:gdLst/>
                <a:ahLst/>
                <a:cxnLst/>
                <a:rect l="l" t="t" r="r" b="b"/>
                <a:pathLst>
                  <a:path w="22479" h="22479" extrusionOk="0">
                    <a:moveTo>
                      <a:pt x="0" y="0"/>
                    </a:moveTo>
                    <a:lnTo>
                      <a:pt x="22479" y="0"/>
                    </a:lnTo>
                    <a:lnTo>
                      <a:pt x="22479" y="22479"/>
                    </a:lnTo>
                    <a:lnTo>
                      <a:pt x="0" y="2247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56"/>
              <p:cNvSpPr/>
              <p:nvPr/>
            </p:nvSpPr>
            <p:spPr>
              <a:xfrm>
                <a:off x="9204960" y="2394648"/>
                <a:ext cx="268128" cy="89249"/>
              </a:xfrm>
              <a:custGeom>
                <a:avLst/>
                <a:gdLst/>
                <a:ahLst/>
                <a:cxnLst/>
                <a:rect l="l" t="t" r="r" b="b"/>
                <a:pathLst>
                  <a:path w="268128" h="89249" extrusionOk="0">
                    <a:moveTo>
                      <a:pt x="268128" y="89249"/>
                    </a:moveTo>
                    <a:lnTo>
                      <a:pt x="86296" y="89249"/>
                    </a:lnTo>
                    <a:lnTo>
                      <a:pt x="0" y="2953"/>
                    </a:lnTo>
                    <a:lnTo>
                      <a:pt x="2953" y="0"/>
                    </a:lnTo>
                    <a:lnTo>
                      <a:pt x="88011" y="85153"/>
                    </a:lnTo>
                    <a:lnTo>
                      <a:pt x="268128" y="85153"/>
                    </a:lnTo>
                    <a:lnTo>
                      <a:pt x="268128" y="8924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56"/>
              <p:cNvSpPr/>
              <p:nvPr/>
            </p:nvSpPr>
            <p:spPr>
              <a:xfrm>
                <a:off x="9195149" y="2384932"/>
                <a:ext cx="22479" cy="22479"/>
              </a:xfrm>
              <a:custGeom>
                <a:avLst/>
                <a:gdLst/>
                <a:ahLst/>
                <a:cxnLst/>
                <a:rect l="l" t="t" r="r" b="b"/>
                <a:pathLst>
                  <a:path w="22479" h="22479" extrusionOk="0">
                    <a:moveTo>
                      <a:pt x="0" y="0"/>
                    </a:moveTo>
                    <a:lnTo>
                      <a:pt x="22479" y="0"/>
                    </a:lnTo>
                    <a:lnTo>
                      <a:pt x="22479" y="22479"/>
                    </a:lnTo>
                    <a:lnTo>
                      <a:pt x="0" y="2247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56"/>
              <p:cNvSpPr/>
              <p:nvPr/>
            </p:nvSpPr>
            <p:spPr>
              <a:xfrm>
                <a:off x="9198197" y="2330926"/>
                <a:ext cx="274891" cy="4095"/>
              </a:xfrm>
              <a:custGeom>
                <a:avLst/>
                <a:gdLst/>
                <a:ahLst/>
                <a:cxnLst/>
                <a:rect l="l" t="t" r="r" b="b"/>
                <a:pathLst>
                  <a:path w="274891" h="4095" extrusionOk="0">
                    <a:moveTo>
                      <a:pt x="0" y="0"/>
                    </a:moveTo>
                    <a:lnTo>
                      <a:pt x="274891" y="0"/>
                    </a:lnTo>
                    <a:lnTo>
                      <a:pt x="274891" y="4096"/>
                    </a:lnTo>
                    <a:lnTo>
                      <a:pt x="0" y="4096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56"/>
              <p:cNvSpPr/>
              <p:nvPr/>
            </p:nvSpPr>
            <p:spPr>
              <a:xfrm>
                <a:off x="9183909" y="2321782"/>
                <a:ext cx="22479" cy="22479"/>
              </a:xfrm>
              <a:custGeom>
                <a:avLst/>
                <a:gdLst/>
                <a:ahLst/>
                <a:cxnLst/>
                <a:rect l="l" t="t" r="r" b="b"/>
                <a:pathLst>
                  <a:path w="22479" h="22479" extrusionOk="0">
                    <a:moveTo>
                      <a:pt x="0" y="0"/>
                    </a:moveTo>
                    <a:lnTo>
                      <a:pt x="22479" y="0"/>
                    </a:lnTo>
                    <a:lnTo>
                      <a:pt x="22479" y="22479"/>
                    </a:lnTo>
                    <a:lnTo>
                      <a:pt x="0" y="2247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56"/>
              <p:cNvSpPr/>
              <p:nvPr/>
            </p:nvSpPr>
            <p:spPr>
              <a:xfrm>
                <a:off x="9535572" y="2310447"/>
                <a:ext cx="199739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199739" h="18573" extrusionOk="0">
                    <a:moveTo>
                      <a:pt x="0" y="0"/>
                    </a:moveTo>
                    <a:lnTo>
                      <a:pt x="199739" y="0"/>
                    </a:lnTo>
                    <a:lnTo>
                      <a:pt x="199739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56"/>
              <p:cNvSpPr/>
              <p:nvPr/>
            </p:nvSpPr>
            <p:spPr>
              <a:xfrm>
                <a:off x="9535572" y="2349214"/>
                <a:ext cx="259175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59175" h="18573" extrusionOk="0">
                    <a:moveTo>
                      <a:pt x="0" y="0"/>
                    </a:moveTo>
                    <a:lnTo>
                      <a:pt x="259175" y="0"/>
                    </a:lnTo>
                    <a:lnTo>
                      <a:pt x="25917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56"/>
              <p:cNvSpPr/>
              <p:nvPr/>
            </p:nvSpPr>
            <p:spPr>
              <a:xfrm>
                <a:off x="9535572" y="2388076"/>
                <a:ext cx="138493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138493" h="18573" extrusionOk="0">
                    <a:moveTo>
                      <a:pt x="0" y="0"/>
                    </a:moveTo>
                    <a:lnTo>
                      <a:pt x="138493" y="0"/>
                    </a:lnTo>
                    <a:lnTo>
                      <a:pt x="138493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56"/>
              <p:cNvSpPr/>
              <p:nvPr/>
            </p:nvSpPr>
            <p:spPr>
              <a:xfrm>
                <a:off x="9450514" y="2310447"/>
                <a:ext cx="45053" cy="45053"/>
              </a:xfrm>
              <a:custGeom>
                <a:avLst/>
                <a:gdLst/>
                <a:ahLst/>
                <a:cxnLst/>
                <a:rect l="l" t="t" r="r" b="b"/>
                <a:pathLst>
                  <a:path w="45053" h="45053" extrusionOk="0">
                    <a:moveTo>
                      <a:pt x="0" y="0"/>
                    </a:moveTo>
                    <a:lnTo>
                      <a:pt x="45053" y="0"/>
                    </a:lnTo>
                    <a:lnTo>
                      <a:pt x="45053" y="45053"/>
                    </a:lnTo>
                    <a:lnTo>
                      <a:pt x="0" y="4505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56"/>
              <p:cNvSpPr/>
              <p:nvPr/>
            </p:nvSpPr>
            <p:spPr>
              <a:xfrm>
                <a:off x="9535572" y="2460561"/>
                <a:ext cx="224027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24027" h="18573" extrusionOk="0">
                    <a:moveTo>
                      <a:pt x="0" y="0"/>
                    </a:moveTo>
                    <a:lnTo>
                      <a:pt x="224028" y="0"/>
                    </a:lnTo>
                    <a:lnTo>
                      <a:pt x="224028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56"/>
              <p:cNvSpPr/>
              <p:nvPr/>
            </p:nvSpPr>
            <p:spPr>
              <a:xfrm>
                <a:off x="9535572" y="2499328"/>
                <a:ext cx="186785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186785" h="18573" extrusionOk="0">
                    <a:moveTo>
                      <a:pt x="0" y="0"/>
                    </a:moveTo>
                    <a:lnTo>
                      <a:pt x="186785" y="0"/>
                    </a:lnTo>
                    <a:lnTo>
                      <a:pt x="18678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56"/>
              <p:cNvSpPr/>
              <p:nvPr/>
            </p:nvSpPr>
            <p:spPr>
              <a:xfrm>
                <a:off x="9535572" y="2538190"/>
                <a:ext cx="259175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59175" h="18573" extrusionOk="0">
                    <a:moveTo>
                      <a:pt x="0" y="0"/>
                    </a:moveTo>
                    <a:lnTo>
                      <a:pt x="259175" y="0"/>
                    </a:lnTo>
                    <a:lnTo>
                      <a:pt x="25917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56"/>
              <p:cNvSpPr/>
              <p:nvPr/>
            </p:nvSpPr>
            <p:spPr>
              <a:xfrm>
                <a:off x="9450514" y="2460561"/>
                <a:ext cx="45053" cy="45053"/>
              </a:xfrm>
              <a:custGeom>
                <a:avLst/>
                <a:gdLst/>
                <a:ahLst/>
                <a:cxnLst/>
                <a:rect l="l" t="t" r="r" b="b"/>
                <a:pathLst>
                  <a:path w="45053" h="45053" extrusionOk="0">
                    <a:moveTo>
                      <a:pt x="0" y="0"/>
                    </a:moveTo>
                    <a:lnTo>
                      <a:pt x="45053" y="0"/>
                    </a:lnTo>
                    <a:lnTo>
                      <a:pt x="45053" y="45053"/>
                    </a:lnTo>
                    <a:lnTo>
                      <a:pt x="0" y="4505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56"/>
              <p:cNvSpPr/>
              <p:nvPr/>
            </p:nvSpPr>
            <p:spPr>
              <a:xfrm>
                <a:off x="9535572" y="2610675"/>
                <a:ext cx="224027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24027" h="18573" extrusionOk="0">
                    <a:moveTo>
                      <a:pt x="0" y="0"/>
                    </a:moveTo>
                    <a:lnTo>
                      <a:pt x="224028" y="0"/>
                    </a:lnTo>
                    <a:lnTo>
                      <a:pt x="224028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56"/>
              <p:cNvSpPr/>
              <p:nvPr/>
            </p:nvSpPr>
            <p:spPr>
              <a:xfrm>
                <a:off x="9535572" y="2649442"/>
                <a:ext cx="186785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186785" h="18573" extrusionOk="0">
                    <a:moveTo>
                      <a:pt x="0" y="0"/>
                    </a:moveTo>
                    <a:lnTo>
                      <a:pt x="186785" y="0"/>
                    </a:lnTo>
                    <a:lnTo>
                      <a:pt x="18678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56"/>
              <p:cNvSpPr/>
              <p:nvPr/>
            </p:nvSpPr>
            <p:spPr>
              <a:xfrm>
                <a:off x="9535572" y="2688304"/>
                <a:ext cx="259175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59175" h="18573" extrusionOk="0">
                    <a:moveTo>
                      <a:pt x="0" y="0"/>
                    </a:moveTo>
                    <a:lnTo>
                      <a:pt x="259175" y="0"/>
                    </a:lnTo>
                    <a:lnTo>
                      <a:pt x="25917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56"/>
              <p:cNvSpPr/>
              <p:nvPr/>
            </p:nvSpPr>
            <p:spPr>
              <a:xfrm>
                <a:off x="9450514" y="2610675"/>
                <a:ext cx="45053" cy="45053"/>
              </a:xfrm>
              <a:custGeom>
                <a:avLst/>
                <a:gdLst/>
                <a:ahLst/>
                <a:cxnLst/>
                <a:rect l="l" t="t" r="r" b="b"/>
                <a:pathLst>
                  <a:path w="45053" h="45053" extrusionOk="0">
                    <a:moveTo>
                      <a:pt x="0" y="0"/>
                    </a:moveTo>
                    <a:lnTo>
                      <a:pt x="45053" y="0"/>
                    </a:lnTo>
                    <a:lnTo>
                      <a:pt x="45053" y="45053"/>
                    </a:lnTo>
                    <a:lnTo>
                      <a:pt x="0" y="4505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56"/>
              <p:cNvSpPr/>
              <p:nvPr/>
            </p:nvSpPr>
            <p:spPr>
              <a:xfrm>
                <a:off x="7979378" y="2874697"/>
                <a:ext cx="176022" cy="176021"/>
              </a:xfrm>
              <a:custGeom>
                <a:avLst/>
                <a:gdLst/>
                <a:ahLst/>
                <a:cxnLst/>
                <a:rect l="l" t="t" r="r" b="b"/>
                <a:pathLst>
                  <a:path w="176022" h="176021" extrusionOk="0">
                    <a:moveTo>
                      <a:pt x="176022" y="88022"/>
                    </a:moveTo>
                    <a:cubicBezTo>
                      <a:pt x="176016" y="136629"/>
                      <a:pt x="136607" y="176028"/>
                      <a:pt x="88000" y="176022"/>
                    </a:cubicBezTo>
                    <a:cubicBezTo>
                      <a:pt x="39392" y="176016"/>
                      <a:pt x="-6" y="136607"/>
                      <a:pt x="0" y="88000"/>
                    </a:cubicBezTo>
                    <a:cubicBezTo>
                      <a:pt x="6" y="39393"/>
                      <a:pt x="39415" y="-6"/>
                      <a:pt x="88022" y="0"/>
                    </a:cubicBezTo>
                    <a:cubicBezTo>
                      <a:pt x="119584" y="4"/>
                      <a:pt x="148727" y="16908"/>
                      <a:pt x="164401" y="44303"/>
                    </a:cubicBezTo>
                    <a:cubicBezTo>
                      <a:pt x="172055" y="57599"/>
                      <a:pt x="176064" y="72680"/>
                      <a:pt x="176022" y="88022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56"/>
              <p:cNvSpPr/>
              <p:nvPr/>
            </p:nvSpPr>
            <p:spPr>
              <a:xfrm>
                <a:off x="8067675" y="2874708"/>
                <a:ext cx="76200" cy="88011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88011" extrusionOk="0">
                    <a:moveTo>
                      <a:pt x="76200" y="44291"/>
                    </a:moveTo>
                    <a:lnTo>
                      <a:pt x="0" y="88011"/>
                    </a:lnTo>
                    <a:lnTo>
                      <a:pt x="0" y="0"/>
                    </a:lnTo>
                    <a:cubicBezTo>
                      <a:pt x="31501" y="46"/>
                      <a:pt x="60569" y="16942"/>
                      <a:pt x="76200" y="4429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56"/>
              <p:cNvSpPr/>
              <p:nvPr/>
            </p:nvSpPr>
            <p:spPr>
              <a:xfrm>
                <a:off x="8006333" y="2901854"/>
                <a:ext cx="12192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121920" h="121920" extrusionOk="0">
                    <a:moveTo>
                      <a:pt x="121920" y="60865"/>
                    </a:moveTo>
                    <a:cubicBezTo>
                      <a:pt x="121973" y="94532"/>
                      <a:pt x="94722" y="121867"/>
                      <a:pt x="61055" y="121920"/>
                    </a:cubicBezTo>
                    <a:cubicBezTo>
                      <a:pt x="27388" y="121973"/>
                      <a:pt x="52" y="94723"/>
                      <a:pt x="0" y="61055"/>
                    </a:cubicBezTo>
                    <a:cubicBezTo>
                      <a:pt x="-53" y="27388"/>
                      <a:pt x="27198" y="53"/>
                      <a:pt x="60865" y="0"/>
                    </a:cubicBezTo>
                    <a:cubicBezTo>
                      <a:pt x="60928" y="0"/>
                      <a:pt x="60992" y="0"/>
                      <a:pt x="61055" y="0"/>
                    </a:cubicBezTo>
                    <a:cubicBezTo>
                      <a:pt x="94670" y="0"/>
                      <a:pt x="121920" y="27250"/>
                      <a:pt x="121920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56"/>
              <p:cNvSpPr/>
              <p:nvPr/>
            </p:nvSpPr>
            <p:spPr>
              <a:xfrm>
                <a:off x="8041957" y="2949193"/>
                <a:ext cx="50672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50672" h="7143" extrusionOk="0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56"/>
              <p:cNvSpPr/>
              <p:nvPr/>
            </p:nvSpPr>
            <p:spPr>
              <a:xfrm>
                <a:off x="8029384" y="2969101"/>
                <a:ext cx="75818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75818" h="7143" extrusionOk="0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56"/>
              <p:cNvSpPr/>
              <p:nvPr/>
            </p:nvSpPr>
            <p:spPr>
              <a:xfrm>
                <a:off x="8225935" y="2874318"/>
                <a:ext cx="175974" cy="176046"/>
              </a:xfrm>
              <a:custGeom>
                <a:avLst/>
                <a:gdLst/>
                <a:ahLst/>
                <a:cxnLst/>
                <a:rect l="l" t="t" r="r" b="b"/>
                <a:pathLst>
                  <a:path w="175974" h="176046" extrusionOk="0">
                    <a:moveTo>
                      <a:pt x="175971" y="88401"/>
                    </a:moveTo>
                    <a:cubicBezTo>
                      <a:pt x="175993" y="92737"/>
                      <a:pt x="175674" y="97068"/>
                      <a:pt x="175019" y="101355"/>
                    </a:cubicBezTo>
                    <a:cubicBezTo>
                      <a:pt x="167656" y="149401"/>
                      <a:pt x="122738" y="182382"/>
                      <a:pt x="74692" y="175019"/>
                    </a:cubicBezTo>
                    <a:cubicBezTo>
                      <a:pt x="26646" y="167656"/>
                      <a:pt x="-6335" y="122738"/>
                      <a:pt x="1028" y="74692"/>
                    </a:cubicBezTo>
                    <a:cubicBezTo>
                      <a:pt x="8391" y="26646"/>
                      <a:pt x="53309" y="-6335"/>
                      <a:pt x="101355" y="1028"/>
                    </a:cubicBezTo>
                    <a:cubicBezTo>
                      <a:pt x="127829" y="5085"/>
                      <a:pt x="151016" y="20977"/>
                      <a:pt x="164351" y="44205"/>
                    </a:cubicBezTo>
                    <a:cubicBezTo>
                      <a:pt x="172086" y="57641"/>
                      <a:pt x="176098" y="72897"/>
                      <a:pt x="175971" y="88401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56"/>
              <p:cNvSpPr/>
              <p:nvPr/>
            </p:nvSpPr>
            <p:spPr>
              <a:xfrm>
                <a:off x="8313800" y="2874708"/>
                <a:ext cx="88107" cy="100965"/>
              </a:xfrm>
              <a:custGeom>
                <a:avLst/>
                <a:gdLst/>
                <a:ahLst/>
                <a:cxnLst/>
                <a:rect l="l" t="t" r="r" b="b"/>
                <a:pathLst>
                  <a:path w="88107" h="100965" extrusionOk="0">
                    <a:moveTo>
                      <a:pt x="88106" y="88011"/>
                    </a:moveTo>
                    <a:cubicBezTo>
                      <a:pt x="88128" y="92347"/>
                      <a:pt x="87809" y="96679"/>
                      <a:pt x="87154" y="100965"/>
                    </a:cubicBezTo>
                    <a:lnTo>
                      <a:pt x="0" y="88011"/>
                    </a:lnTo>
                    <a:lnTo>
                      <a:pt x="0" y="0"/>
                    </a:lnTo>
                    <a:cubicBezTo>
                      <a:pt x="31485" y="105"/>
                      <a:pt x="60526" y="16985"/>
                      <a:pt x="76200" y="44291"/>
                    </a:cubicBezTo>
                    <a:cubicBezTo>
                      <a:pt x="83954" y="57560"/>
                      <a:pt x="88061" y="72643"/>
                      <a:pt x="88106" y="8801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56"/>
              <p:cNvSpPr/>
              <p:nvPr/>
            </p:nvSpPr>
            <p:spPr>
              <a:xfrm>
                <a:off x="8252840" y="2901854"/>
                <a:ext cx="12192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121920" h="121920" extrusionOk="0">
                    <a:moveTo>
                      <a:pt x="121920" y="60865"/>
                    </a:moveTo>
                    <a:cubicBezTo>
                      <a:pt x="121973" y="94532"/>
                      <a:pt x="94722" y="121867"/>
                      <a:pt x="61055" y="121920"/>
                    </a:cubicBezTo>
                    <a:cubicBezTo>
                      <a:pt x="27388" y="121973"/>
                      <a:pt x="53" y="94723"/>
                      <a:pt x="0" y="61055"/>
                    </a:cubicBezTo>
                    <a:cubicBezTo>
                      <a:pt x="-53" y="27388"/>
                      <a:pt x="27198" y="53"/>
                      <a:pt x="60865" y="0"/>
                    </a:cubicBezTo>
                    <a:cubicBezTo>
                      <a:pt x="60896" y="0"/>
                      <a:pt x="60928" y="0"/>
                      <a:pt x="60960" y="0"/>
                    </a:cubicBezTo>
                    <a:cubicBezTo>
                      <a:pt x="94590" y="0"/>
                      <a:pt x="121867" y="27235"/>
                      <a:pt x="121920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56"/>
              <p:cNvSpPr/>
              <p:nvPr/>
            </p:nvSpPr>
            <p:spPr>
              <a:xfrm>
                <a:off x="8288464" y="2949193"/>
                <a:ext cx="50672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50672" h="7143" extrusionOk="0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56"/>
              <p:cNvSpPr/>
              <p:nvPr/>
            </p:nvSpPr>
            <p:spPr>
              <a:xfrm>
                <a:off x="8275891" y="2969101"/>
                <a:ext cx="75818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75818" h="7143" extrusionOk="0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56"/>
              <p:cNvSpPr/>
              <p:nvPr/>
            </p:nvSpPr>
            <p:spPr>
              <a:xfrm>
                <a:off x="8473622" y="2874613"/>
                <a:ext cx="176410" cy="176212"/>
              </a:xfrm>
              <a:custGeom>
                <a:avLst/>
                <a:gdLst/>
                <a:ahLst/>
                <a:cxnLst/>
                <a:rect l="l" t="t" r="r" b="b"/>
                <a:pathLst>
                  <a:path w="176410" h="176212" extrusionOk="0">
                    <a:moveTo>
                      <a:pt x="176411" y="88106"/>
                    </a:moveTo>
                    <a:cubicBezTo>
                      <a:pt x="176436" y="124586"/>
                      <a:pt x="153977" y="157308"/>
                      <a:pt x="119927" y="170402"/>
                    </a:cubicBezTo>
                    <a:cubicBezTo>
                      <a:pt x="109869" y="174276"/>
                      <a:pt x="99178" y="176246"/>
                      <a:pt x="88400" y="176212"/>
                    </a:cubicBezTo>
                    <a:cubicBezTo>
                      <a:pt x="39741" y="176374"/>
                      <a:pt x="163" y="137059"/>
                      <a:pt x="1" y="88400"/>
                    </a:cubicBezTo>
                    <a:cubicBezTo>
                      <a:pt x="-162" y="39740"/>
                      <a:pt x="39153" y="163"/>
                      <a:pt x="87813" y="0"/>
                    </a:cubicBezTo>
                    <a:cubicBezTo>
                      <a:pt x="119532" y="-105"/>
                      <a:pt x="148859" y="16847"/>
                      <a:pt x="164600" y="44386"/>
                    </a:cubicBezTo>
                    <a:cubicBezTo>
                      <a:pt x="172320" y="57664"/>
                      <a:pt x="176395" y="72746"/>
                      <a:pt x="176411" y="88106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56"/>
              <p:cNvSpPr/>
              <p:nvPr/>
            </p:nvSpPr>
            <p:spPr>
              <a:xfrm>
                <a:off x="8562022" y="2874708"/>
                <a:ext cx="88010" cy="170307"/>
              </a:xfrm>
              <a:custGeom>
                <a:avLst/>
                <a:gdLst/>
                <a:ahLst/>
                <a:cxnLst/>
                <a:rect l="l" t="t" r="r" b="b"/>
                <a:pathLst>
                  <a:path w="88010" h="170307" extrusionOk="0">
                    <a:moveTo>
                      <a:pt x="88011" y="88011"/>
                    </a:moveTo>
                    <a:cubicBezTo>
                      <a:pt x="88036" y="124491"/>
                      <a:pt x="65577" y="157214"/>
                      <a:pt x="31528" y="170307"/>
                    </a:cubicBezTo>
                    <a:lnTo>
                      <a:pt x="0" y="88011"/>
                    </a:lnTo>
                    <a:lnTo>
                      <a:pt x="0" y="0"/>
                    </a:lnTo>
                    <a:cubicBezTo>
                      <a:pt x="48607" y="0"/>
                      <a:pt x="88011" y="39404"/>
                      <a:pt x="88011" y="8801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56"/>
              <p:cNvSpPr/>
              <p:nvPr/>
            </p:nvSpPr>
            <p:spPr>
              <a:xfrm>
                <a:off x="8500967" y="2901854"/>
                <a:ext cx="12192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121920" h="121920" extrusionOk="0">
                    <a:moveTo>
                      <a:pt x="121920" y="60865"/>
                    </a:moveTo>
                    <a:cubicBezTo>
                      <a:pt x="121972" y="94532"/>
                      <a:pt x="94722" y="121867"/>
                      <a:pt x="61055" y="121920"/>
                    </a:cubicBezTo>
                    <a:cubicBezTo>
                      <a:pt x="27388" y="121973"/>
                      <a:pt x="52" y="94723"/>
                      <a:pt x="0" y="61055"/>
                    </a:cubicBezTo>
                    <a:cubicBezTo>
                      <a:pt x="-52" y="27388"/>
                      <a:pt x="27198" y="53"/>
                      <a:pt x="60865" y="0"/>
                    </a:cubicBezTo>
                    <a:cubicBezTo>
                      <a:pt x="60928" y="0"/>
                      <a:pt x="60992" y="0"/>
                      <a:pt x="61055" y="0"/>
                    </a:cubicBezTo>
                    <a:cubicBezTo>
                      <a:pt x="94670" y="0"/>
                      <a:pt x="121920" y="27250"/>
                      <a:pt x="121920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56"/>
              <p:cNvSpPr/>
              <p:nvPr/>
            </p:nvSpPr>
            <p:spPr>
              <a:xfrm>
                <a:off x="8536686" y="2949193"/>
                <a:ext cx="50673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50673" h="7143" extrusionOk="0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56"/>
              <p:cNvSpPr/>
              <p:nvPr/>
            </p:nvSpPr>
            <p:spPr>
              <a:xfrm>
                <a:off x="8524113" y="2969101"/>
                <a:ext cx="75819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75819" h="7143" extrusionOk="0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56"/>
              <p:cNvSpPr/>
              <p:nvPr/>
            </p:nvSpPr>
            <p:spPr>
              <a:xfrm>
                <a:off x="8720899" y="2874697"/>
                <a:ext cx="176022" cy="176021"/>
              </a:xfrm>
              <a:custGeom>
                <a:avLst/>
                <a:gdLst/>
                <a:ahLst/>
                <a:cxnLst/>
                <a:rect l="l" t="t" r="r" b="b"/>
                <a:pathLst>
                  <a:path w="176022" h="176021" extrusionOk="0">
                    <a:moveTo>
                      <a:pt x="176022" y="88022"/>
                    </a:moveTo>
                    <a:cubicBezTo>
                      <a:pt x="176016" y="136629"/>
                      <a:pt x="136607" y="176028"/>
                      <a:pt x="88000" y="176022"/>
                    </a:cubicBezTo>
                    <a:cubicBezTo>
                      <a:pt x="39393" y="176016"/>
                      <a:pt x="-6" y="136607"/>
                      <a:pt x="0" y="88000"/>
                    </a:cubicBezTo>
                    <a:cubicBezTo>
                      <a:pt x="6" y="39393"/>
                      <a:pt x="39415" y="-6"/>
                      <a:pt x="88023" y="0"/>
                    </a:cubicBezTo>
                    <a:cubicBezTo>
                      <a:pt x="119584" y="4"/>
                      <a:pt x="148728" y="16908"/>
                      <a:pt x="164402" y="44303"/>
                    </a:cubicBezTo>
                    <a:cubicBezTo>
                      <a:pt x="172014" y="57616"/>
                      <a:pt x="176019" y="72686"/>
                      <a:pt x="176022" y="88022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56"/>
              <p:cNvSpPr/>
              <p:nvPr/>
            </p:nvSpPr>
            <p:spPr>
              <a:xfrm>
                <a:off x="8751665" y="2874708"/>
                <a:ext cx="145256" cy="175736"/>
              </a:xfrm>
              <a:custGeom>
                <a:avLst/>
                <a:gdLst/>
                <a:ahLst/>
                <a:cxnLst/>
                <a:rect l="l" t="t" r="r" b="b"/>
                <a:pathLst>
                  <a:path w="145256" h="175736" extrusionOk="0">
                    <a:moveTo>
                      <a:pt x="145256" y="88011"/>
                    </a:moveTo>
                    <a:cubicBezTo>
                      <a:pt x="145046" y="136670"/>
                      <a:pt x="105429" y="175946"/>
                      <a:pt x="56770" y="175736"/>
                    </a:cubicBezTo>
                    <a:cubicBezTo>
                      <a:pt x="35954" y="175646"/>
                      <a:pt x="15843" y="168189"/>
                      <a:pt x="0" y="154686"/>
                    </a:cubicBezTo>
                    <a:lnTo>
                      <a:pt x="57150" y="88011"/>
                    </a:lnTo>
                    <a:lnTo>
                      <a:pt x="57150" y="0"/>
                    </a:lnTo>
                    <a:cubicBezTo>
                      <a:pt x="105757" y="-53"/>
                      <a:pt x="145203" y="39309"/>
                      <a:pt x="145256" y="87916"/>
                    </a:cubicBezTo>
                    <a:cubicBezTo>
                      <a:pt x="145256" y="87948"/>
                      <a:pt x="145256" y="87979"/>
                      <a:pt x="145256" y="8801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56"/>
              <p:cNvSpPr/>
              <p:nvPr/>
            </p:nvSpPr>
            <p:spPr>
              <a:xfrm>
                <a:off x="8747855" y="2901854"/>
                <a:ext cx="12192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121920" h="121920" extrusionOk="0">
                    <a:moveTo>
                      <a:pt x="121920" y="60865"/>
                    </a:moveTo>
                    <a:cubicBezTo>
                      <a:pt x="121972" y="94532"/>
                      <a:pt x="94723" y="121867"/>
                      <a:pt x="61055" y="121920"/>
                    </a:cubicBezTo>
                    <a:cubicBezTo>
                      <a:pt x="27388" y="121973"/>
                      <a:pt x="52" y="94723"/>
                      <a:pt x="0" y="61055"/>
                    </a:cubicBezTo>
                    <a:cubicBezTo>
                      <a:pt x="-52" y="27388"/>
                      <a:pt x="27197" y="53"/>
                      <a:pt x="60865" y="0"/>
                    </a:cubicBezTo>
                    <a:cubicBezTo>
                      <a:pt x="60897" y="0"/>
                      <a:pt x="60928" y="0"/>
                      <a:pt x="60960" y="0"/>
                    </a:cubicBezTo>
                    <a:cubicBezTo>
                      <a:pt x="94590" y="0"/>
                      <a:pt x="121868" y="27235"/>
                      <a:pt x="121921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56"/>
              <p:cNvSpPr/>
              <p:nvPr/>
            </p:nvSpPr>
            <p:spPr>
              <a:xfrm>
                <a:off x="8783478" y="2949193"/>
                <a:ext cx="50673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50673" h="7143" extrusionOk="0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56"/>
              <p:cNvSpPr/>
              <p:nvPr/>
            </p:nvSpPr>
            <p:spPr>
              <a:xfrm>
                <a:off x="8770905" y="2969101"/>
                <a:ext cx="75819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75819" h="7143" extrusionOk="0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Custom Layout">
  <p:cSld name="16_Custom Layout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7"/>
          <p:cNvSpPr txBox="1">
            <a:spLocks noGrp="1"/>
          </p:cNvSpPr>
          <p:nvPr>
            <p:ph type="title"/>
          </p:nvPr>
        </p:nvSpPr>
        <p:spPr>
          <a:xfrm>
            <a:off x="1000125" y="79733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E6F"/>
              </a:buClr>
              <a:buSzPts val="3600"/>
              <a:buFont typeface="Arial"/>
              <a:buNone/>
              <a:defRPr sz="3600" b="1">
                <a:solidFill>
                  <a:srgbClr val="233E6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86" name="Google Shape;586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7" name="Google Shape;587;p57"/>
          <p:cNvGrpSpPr/>
          <p:nvPr/>
        </p:nvGrpSpPr>
        <p:grpSpPr>
          <a:xfrm>
            <a:off x="8305133" y="0"/>
            <a:ext cx="3095434" cy="609885"/>
            <a:chOff x="5605557" y="1027906"/>
            <a:chExt cx="3095434" cy="609885"/>
          </a:xfrm>
        </p:grpSpPr>
        <p:sp>
          <p:nvSpPr>
            <p:cNvPr id="588" name="Google Shape;588;p57"/>
            <p:cNvSpPr/>
            <p:nvPr/>
          </p:nvSpPr>
          <p:spPr>
            <a:xfrm>
              <a:off x="5821870" y="1027906"/>
              <a:ext cx="9525" cy="357759"/>
            </a:xfrm>
            <a:custGeom>
              <a:avLst/>
              <a:gdLst/>
              <a:ahLst/>
              <a:cxnLst/>
              <a:rect l="l" t="t" r="r" b="b"/>
              <a:pathLst>
                <a:path w="9525" h="357759" extrusionOk="0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57"/>
            <p:cNvSpPr/>
            <p:nvPr/>
          </p:nvSpPr>
          <p:spPr>
            <a:xfrm>
              <a:off x="5605653" y="1478914"/>
              <a:ext cx="442055" cy="158877"/>
            </a:xfrm>
            <a:custGeom>
              <a:avLst/>
              <a:gdLst/>
              <a:ahLst/>
              <a:cxnLst/>
              <a:rect l="l" t="t" r="r" b="b"/>
              <a:pathLst>
                <a:path w="442055" h="158877" extrusionOk="0">
                  <a:moveTo>
                    <a:pt x="442055" y="119729"/>
                  </a:moveTo>
                  <a:lnTo>
                    <a:pt x="424243" y="158877"/>
                  </a:lnTo>
                  <a:lnTo>
                    <a:pt x="17717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57"/>
            <p:cNvSpPr/>
            <p:nvPr/>
          </p:nvSpPr>
          <p:spPr>
            <a:xfrm>
              <a:off x="5766720" y="1363471"/>
              <a:ext cx="119919" cy="115442"/>
            </a:xfrm>
            <a:custGeom>
              <a:avLst/>
              <a:gdLst/>
              <a:ahLst/>
              <a:cxnLst/>
              <a:rect l="l" t="t" r="r" b="b"/>
              <a:pathLst>
                <a:path w="119919" h="115442" extrusionOk="0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57"/>
            <p:cNvSpPr/>
            <p:nvPr/>
          </p:nvSpPr>
          <p:spPr>
            <a:xfrm>
              <a:off x="5605557" y="1598739"/>
              <a:ext cx="442150" cy="39052"/>
            </a:xfrm>
            <a:custGeom>
              <a:avLst/>
              <a:gdLst/>
              <a:ahLst/>
              <a:cxnLst/>
              <a:rect l="l" t="t" r="r" b="b"/>
              <a:pathLst>
                <a:path w="442150" h="39052" extrusionOk="0">
                  <a:moveTo>
                    <a:pt x="442150" y="0"/>
                  </a:moveTo>
                  <a:lnTo>
                    <a:pt x="424339" y="39052"/>
                  </a:lnTo>
                  <a:lnTo>
                    <a:pt x="17812" y="39052"/>
                  </a:lnTo>
                  <a:lnTo>
                    <a:pt x="0" y="0"/>
                  </a:lnTo>
                  <a:lnTo>
                    <a:pt x="44215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57"/>
            <p:cNvSpPr/>
            <p:nvPr/>
          </p:nvSpPr>
          <p:spPr>
            <a:xfrm>
              <a:off x="6706362" y="1027906"/>
              <a:ext cx="9525" cy="357759"/>
            </a:xfrm>
            <a:custGeom>
              <a:avLst/>
              <a:gdLst/>
              <a:ahLst/>
              <a:cxnLst/>
              <a:rect l="l" t="t" r="r" b="b"/>
              <a:pathLst>
                <a:path w="9525" h="357759" extrusionOk="0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57"/>
            <p:cNvSpPr/>
            <p:nvPr/>
          </p:nvSpPr>
          <p:spPr>
            <a:xfrm>
              <a:off x="6490049" y="1478914"/>
              <a:ext cx="442055" cy="158877"/>
            </a:xfrm>
            <a:custGeom>
              <a:avLst/>
              <a:gdLst/>
              <a:ahLst/>
              <a:cxnLst/>
              <a:rect l="l" t="t" r="r" b="b"/>
              <a:pathLst>
                <a:path w="442055" h="158877" extrusionOk="0">
                  <a:moveTo>
                    <a:pt x="442055" y="119729"/>
                  </a:moveTo>
                  <a:lnTo>
                    <a:pt x="424339" y="158877"/>
                  </a:lnTo>
                  <a:lnTo>
                    <a:pt x="17717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57"/>
            <p:cNvSpPr/>
            <p:nvPr/>
          </p:nvSpPr>
          <p:spPr>
            <a:xfrm>
              <a:off x="6651116" y="1363471"/>
              <a:ext cx="119919" cy="115442"/>
            </a:xfrm>
            <a:custGeom>
              <a:avLst/>
              <a:gdLst/>
              <a:ahLst/>
              <a:cxnLst/>
              <a:rect l="l" t="t" r="r" b="b"/>
              <a:pathLst>
                <a:path w="119919" h="115442" extrusionOk="0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57"/>
            <p:cNvSpPr/>
            <p:nvPr/>
          </p:nvSpPr>
          <p:spPr>
            <a:xfrm>
              <a:off x="6490049" y="1598739"/>
              <a:ext cx="442055" cy="39052"/>
            </a:xfrm>
            <a:custGeom>
              <a:avLst/>
              <a:gdLst/>
              <a:ahLst/>
              <a:cxnLst/>
              <a:rect l="l" t="t" r="r" b="b"/>
              <a:pathLst>
                <a:path w="442055" h="39052" extrusionOk="0">
                  <a:moveTo>
                    <a:pt x="442055" y="0"/>
                  </a:moveTo>
                  <a:lnTo>
                    <a:pt x="424244" y="39052"/>
                  </a:lnTo>
                  <a:lnTo>
                    <a:pt x="17717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57"/>
            <p:cNvSpPr/>
            <p:nvPr/>
          </p:nvSpPr>
          <p:spPr>
            <a:xfrm>
              <a:off x="7590758" y="1027906"/>
              <a:ext cx="9525" cy="357759"/>
            </a:xfrm>
            <a:custGeom>
              <a:avLst/>
              <a:gdLst/>
              <a:ahLst/>
              <a:cxnLst/>
              <a:rect l="l" t="t" r="r" b="b"/>
              <a:pathLst>
                <a:path w="9525" h="357759" extrusionOk="0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57"/>
            <p:cNvSpPr/>
            <p:nvPr/>
          </p:nvSpPr>
          <p:spPr>
            <a:xfrm>
              <a:off x="7374445" y="1478914"/>
              <a:ext cx="442055" cy="158877"/>
            </a:xfrm>
            <a:custGeom>
              <a:avLst/>
              <a:gdLst/>
              <a:ahLst/>
              <a:cxnLst/>
              <a:rect l="l" t="t" r="r" b="b"/>
              <a:pathLst>
                <a:path w="442055" h="158877" extrusionOk="0">
                  <a:moveTo>
                    <a:pt x="442055" y="119729"/>
                  </a:moveTo>
                  <a:lnTo>
                    <a:pt x="424339" y="158877"/>
                  </a:lnTo>
                  <a:lnTo>
                    <a:pt x="17716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57"/>
            <p:cNvSpPr/>
            <p:nvPr/>
          </p:nvSpPr>
          <p:spPr>
            <a:xfrm>
              <a:off x="7535513" y="1363471"/>
              <a:ext cx="119919" cy="115442"/>
            </a:xfrm>
            <a:custGeom>
              <a:avLst/>
              <a:gdLst/>
              <a:ahLst/>
              <a:cxnLst/>
              <a:rect l="l" t="t" r="r" b="b"/>
              <a:pathLst>
                <a:path w="119919" h="115442" extrusionOk="0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57"/>
            <p:cNvSpPr/>
            <p:nvPr/>
          </p:nvSpPr>
          <p:spPr>
            <a:xfrm>
              <a:off x="7374445" y="1598739"/>
              <a:ext cx="442055" cy="39052"/>
            </a:xfrm>
            <a:custGeom>
              <a:avLst/>
              <a:gdLst/>
              <a:ahLst/>
              <a:cxnLst/>
              <a:rect l="l" t="t" r="r" b="b"/>
              <a:pathLst>
                <a:path w="442055" h="39052" extrusionOk="0">
                  <a:moveTo>
                    <a:pt x="442055" y="0"/>
                  </a:moveTo>
                  <a:lnTo>
                    <a:pt x="424244" y="39052"/>
                  </a:lnTo>
                  <a:lnTo>
                    <a:pt x="17716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57"/>
            <p:cNvSpPr/>
            <p:nvPr/>
          </p:nvSpPr>
          <p:spPr>
            <a:xfrm>
              <a:off x="8475154" y="1027906"/>
              <a:ext cx="9525" cy="357759"/>
            </a:xfrm>
            <a:custGeom>
              <a:avLst/>
              <a:gdLst/>
              <a:ahLst/>
              <a:cxnLst/>
              <a:rect l="l" t="t" r="r" b="b"/>
              <a:pathLst>
                <a:path w="9525" h="357759" extrusionOk="0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57"/>
            <p:cNvSpPr/>
            <p:nvPr/>
          </p:nvSpPr>
          <p:spPr>
            <a:xfrm>
              <a:off x="8258841" y="1478914"/>
              <a:ext cx="442150" cy="158877"/>
            </a:xfrm>
            <a:custGeom>
              <a:avLst/>
              <a:gdLst/>
              <a:ahLst/>
              <a:cxnLst/>
              <a:rect l="l" t="t" r="r" b="b"/>
              <a:pathLst>
                <a:path w="442150" h="158877" extrusionOk="0">
                  <a:moveTo>
                    <a:pt x="442150" y="119729"/>
                  </a:moveTo>
                  <a:lnTo>
                    <a:pt x="424339" y="158877"/>
                  </a:lnTo>
                  <a:lnTo>
                    <a:pt x="17716" y="158877"/>
                  </a:lnTo>
                  <a:lnTo>
                    <a:pt x="0" y="119729"/>
                  </a:lnTo>
                  <a:lnTo>
                    <a:pt x="173164" y="0"/>
                  </a:lnTo>
                  <a:lnTo>
                    <a:pt x="268986" y="0"/>
                  </a:lnTo>
                  <a:lnTo>
                    <a:pt x="442150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57"/>
            <p:cNvSpPr/>
            <p:nvPr/>
          </p:nvSpPr>
          <p:spPr>
            <a:xfrm>
              <a:off x="8419909" y="1363471"/>
              <a:ext cx="119919" cy="115442"/>
            </a:xfrm>
            <a:custGeom>
              <a:avLst/>
              <a:gdLst/>
              <a:ahLst/>
              <a:cxnLst/>
              <a:rect l="l" t="t" r="r" b="b"/>
              <a:pathLst>
                <a:path w="119919" h="115442" extrusionOk="0">
                  <a:moveTo>
                    <a:pt x="119920" y="0"/>
                  </a:moveTo>
                  <a:lnTo>
                    <a:pt x="107918" y="115443"/>
                  </a:lnTo>
                  <a:lnTo>
                    <a:pt x="12097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57"/>
            <p:cNvSpPr/>
            <p:nvPr/>
          </p:nvSpPr>
          <p:spPr>
            <a:xfrm>
              <a:off x="8258841" y="1598739"/>
              <a:ext cx="442054" cy="39052"/>
            </a:xfrm>
            <a:custGeom>
              <a:avLst/>
              <a:gdLst/>
              <a:ahLst/>
              <a:cxnLst/>
              <a:rect l="l" t="t" r="r" b="b"/>
              <a:pathLst>
                <a:path w="442054" h="39052" extrusionOk="0">
                  <a:moveTo>
                    <a:pt x="442055" y="0"/>
                  </a:moveTo>
                  <a:lnTo>
                    <a:pt x="424339" y="39052"/>
                  </a:lnTo>
                  <a:lnTo>
                    <a:pt x="17716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4" name="Google Shape;604;p57"/>
          <p:cNvGrpSpPr/>
          <p:nvPr/>
        </p:nvGrpSpPr>
        <p:grpSpPr>
          <a:xfrm>
            <a:off x="219892" y="5714534"/>
            <a:ext cx="822960" cy="1016466"/>
            <a:chOff x="207076" y="3568667"/>
            <a:chExt cx="2476689" cy="3059048"/>
          </a:xfrm>
        </p:grpSpPr>
        <p:sp>
          <p:nvSpPr>
            <p:cNvPr id="605" name="Google Shape;605;p57"/>
            <p:cNvSpPr/>
            <p:nvPr/>
          </p:nvSpPr>
          <p:spPr>
            <a:xfrm>
              <a:off x="2424114" y="5988112"/>
              <a:ext cx="259651" cy="115442"/>
            </a:xfrm>
            <a:custGeom>
              <a:avLst/>
              <a:gdLst/>
              <a:ahLst/>
              <a:cxnLst/>
              <a:rect l="l" t="t" r="r" b="b"/>
              <a:pathLst>
                <a:path w="259651" h="115442" extrusionOk="0">
                  <a:moveTo>
                    <a:pt x="256985" y="111252"/>
                  </a:moveTo>
                  <a:lnTo>
                    <a:pt x="132017" y="113824"/>
                  </a:lnTo>
                  <a:lnTo>
                    <a:pt x="68580" y="114967"/>
                  </a:lnTo>
                  <a:cubicBezTo>
                    <a:pt x="47340" y="114967"/>
                    <a:pt x="26004" y="114967"/>
                    <a:pt x="4763" y="115443"/>
                  </a:cubicBezTo>
                  <a:lnTo>
                    <a:pt x="571" y="115443"/>
                  </a:lnTo>
                  <a:lnTo>
                    <a:pt x="571" y="111252"/>
                  </a:lnTo>
                  <a:lnTo>
                    <a:pt x="0" y="4858"/>
                  </a:lnTo>
                  <a:lnTo>
                    <a:pt x="0" y="0"/>
                  </a:lnTo>
                  <a:lnTo>
                    <a:pt x="4763" y="0"/>
                  </a:lnTo>
                  <a:lnTo>
                    <a:pt x="130874" y="571"/>
                  </a:lnTo>
                  <a:cubicBezTo>
                    <a:pt x="172974" y="571"/>
                    <a:pt x="214979" y="1619"/>
                    <a:pt x="256985" y="2096"/>
                  </a:cubicBezTo>
                  <a:lnTo>
                    <a:pt x="259652" y="2096"/>
                  </a:lnTo>
                  <a:lnTo>
                    <a:pt x="259652" y="4858"/>
                  </a:lnTo>
                  <a:cubicBezTo>
                    <a:pt x="259652" y="22860"/>
                    <a:pt x="258795" y="40862"/>
                    <a:pt x="258319" y="58674"/>
                  </a:cubicBezTo>
                  <a:close/>
                  <a:moveTo>
                    <a:pt x="256985" y="111252"/>
                  </a:moveTo>
                  <a:lnTo>
                    <a:pt x="255651" y="57341"/>
                  </a:lnTo>
                  <a:cubicBezTo>
                    <a:pt x="255651" y="39624"/>
                    <a:pt x="254604" y="22098"/>
                    <a:pt x="254413" y="4667"/>
                  </a:cubicBezTo>
                  <a:lnTo>
                    <a:pt x="256985" y="7239"/>
                  </a:lnTo>
                  <a:cubicBezTo>
                    <a:pt x="214979" y="7715"/>
                    <a:pt x="172974" y="8763"/>
                    <a:pt x="130874" y="8763"/>
                  </a:cubicBezTo>
                  <a:lnTo>
                    <a:pt x="4763" y="9335"/>
                  </a:lnTo>
                  <a:lnTo>
                    <a:pt x="9525" y="4667"/>
                  </a:lnTo>
                  <a:lnTo>
                    <a:pt x="9525" y="111252"/>
                  </a:lnTo>
                  <a:lnTo>
                    <a:pt x="5239" y="106966"/>
                  </a:lnTo>
                  <a:cubicBezTo>
                    <a:pt x="26004" y="106966"/>
                    <a:pt x="46768" y="106966"/>
                    <a:pt x="67628" y="106966"/>
                  </a:cubicBezTo>
                  <a:lnTo>
                    <a:pt x="130303" y="10810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06" name="Google Shape;606;p57"/>
            <p:cNvGrpSpPr/>
            <p:nvPr/>
          </p:nvGrpSpPr>
          <p:grpSpPr>
            <a:xfrm>
              <a:off x="207076" y="3568667"/>
              <a:ext cx="2350198" cy="3059048"/>
              <a:chOff x="7700010" y="1727803"/>
              <a:chExt cx="2350198" cy="3059048"/>
            </a:xfrm>
          </p:grpSpPr>
          <p:sp>
            <p:nvSpPr>
              <p:cNvPr id="607" name="Google Shape;607;p57"/>
              <p:cNvSpPr/>
              <p:nvPr/>
            </p:nvSpPr>
            <p:spPr>
              <a:xfrm>
                <a:off x="8181403" y="3120453"/>
                <a:ext cx="563689" cy="1666398"/>
              </a:xfrm>
              <a:custGeom>
                <a:avLst/>
                <a:gdLst/>
                <a:ahLst/>
                <a:cxnLst/>
                <a:rect l="l" t="t" r="r" b="b"/>
                <a:pathLst>
                  <a:path w="563689" h="1666398" extrusionOk="0">
                    <a:moveTo>
                      <a:pt x="59341" y="1666399"/>
                    </a:moveTo>
                    <a:lnTo>
                      <a:pt x="0" y="1666399"/>
                    </a:lnTo>
                    <a:lnTo>
                      <a:pt x="415861" y="0"/>
                    </a:lnTo>
                    <a:lnTo>
                      <a:pt x="563689" y="0"/>
                    </a:lnTo>
                    <a:lnTo>
                      <a:pt x="59341" y="1666399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57"/>
              <p:cNvSpPr/>
              <p:nvPr/>
            </p:nvSpPr>
            <p:spPr>
              <a:xfrm>
                <a:off x="8502300" y="3120453"/>
                <a:ext cx="242792" cy="380618"/>
              </a:xfrm>
              <a:custGeom>
                <a:avLst/>
                <a:gdLst/>
                <a:ahLst/>
                <a:cxnLst/>
                <a:rect l="l" t="t" r="r" b="b"/>
                <a:pathLst>
                  <a:path w="242792" h="380618" extrusionOk="0">
                    <a:moveTo>
                      <a:pt x="94964" y="0"/>
                    </a:moveTo>
                    <a:lnTo>
                      <a:pt x="242792" y="0"/>
                    </a:lnTo>
                    <a:lnTo>
                      <a:pt x="127635" y="380619"/>
                    </a:lnTo>
                    <a:lnTo>
                      <a:pt x="0" y="380619"/>
                    </a:lnTo>
                    <a:lnTo>
                      <a:pt x="9496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57"/>
              <p:cNvSpPr/>
              <p:nvPr/>
            </p:nvSpPr>
            <p:spPr>
              <a:xfrm>
                <a:off x="8757094" y="3120453"/>
                <a:ext cx="192023" cy="1577911"/>
              </a:xfrm>
              <a:custGeom>
                <a:avLst/>
                <a:gdLst/>
                <a:ahLst/>
                <a:cxnLst/>
                <a:rect l="l" t="t" r="r" b="b"/>
                <a:pathLst>
                  <a:path w="192023" h="1577911" extrusionOk="0">
                    <a:moveTo>
                      <a:pt x="59341" y="1577912"/>
                    </a:moveTo>
                    <a:lnTo>
                      <a:pt x="0" y="1577912"/>
                    </a:lnTo>
                    <a:lnTo>
                      <a:pt x="44196" y="0"/>
                    </a:lnTo>
                    <a:lnTo>
                      <a:pt x="192024" y="0"/>
                    </a:lnTo>
                    <a:lnTo>
                      <a:pt x="59341" y="1577912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57"/>
              <p:cNvSpPr/>
              <p:nvPr/>
            </p:nvSpPr>
            <p:spPr>
              <a:xfrm>
                <a:off x="8790622" y="3120453"/>
                <a:ext cx="158495" cy="380618"/>
              </a:xfrm>
              <a:custGeom>
                <a:avLst/>
                <a:gdLst/>
                <a:ahLst/>
                <a:cxnLst/>
                <a:rect l="l" t="t" r="r" b="b"/>
                <a:pathLst>
                  <a:path w="158495" h="380618" extrusionOk="0">
                    <a:moveTo>
                      <a:pt x="10668" y="0"/>
                    </a:moveTo>
                    <a:lnTo>
                      <a:pt x="158496" y="0"/>
                    </a:lnTo>
                    <a:lnTo>
                      <a:pt x="126492" y="380619"/>
                    </a:lnTo>
                    <a:lnTo>
                      <a:pt x="0" y="380619"/>
                    </a:lnTo>
                    <a:lnTo>
                      <a:pt x="1066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57"/>
              <p:cNvSpPr/>
              <p:nvPr/>
            </p:nvSpPr>
            <p:spPr>
              <a:xfrm>
                <a:off x="8978741" y="3120453"/>
                <a:ext cx="475297" cy="1666398"/>
              </a:xfrm>
              <a:custGeom>
                <a:avLst/>
                <a:gdLst/>
                <a:ahLst/>
                <a:cxnLst/>
                <a:rect l="l" t="t" r="r" b="b"/>
                <a:pathLst>
                  <a:path w="475297" h="1666398" extrusionOk="0">
                    <a:moveTo>
                      <a:pt x="415957" y="1666399"/>
                    </a:moveTo>
                    <a:lnTo>
                      <a:pt x="475297" y="1666399"/>
                    </a:lnTo>
                    <a:lnTo>
                      <a:pt x="147828" y="0"/>
                    </a:lnTo>
                    <a:lnTo>
                      <a:pt x="0" y="0"/>
                    </a:lnTo>
                    <a:lnTo>
                      <a:pt x="415957" y="1666399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57"/>
              <p:cNvSpPr/>
              <p:nvPr/>
            </p:nvSpPr>
            <p:spPr>
              <a:xfrm>
                <a:off x="8978741" y="3120453"/>
                <a:ext cx="222694" cy="380618"/>
              </a:xfrm>
              <a:custGeom>
                <a:avLst/>
                <a:gdLst/>
                <a:ahLst/>
                <a:cxnLst/>
                <a:rect l="l" t="t" r="r" b="b"/>
                <a:pathLst>
                  <a:path w="222694" h="380618" extrusionOk="0">
                    <a:moveTo>
                      <a:pt x="222695" y="380619"/>
                    </a:moveTo>
                    <a:lnTo>
                      <a:pt x="94964" y="380619"/>
                    </a:lnTo>
                    <a:lnTo>
                      <a:pt x="0" y="0"/>
                    </a:lnTo>
                    <a:lnTo>
                      <a:pt x="147923" y="0"/>
                    </a:lnTo>
                    <a:lnTo>
                      <a:pt x="222695" y="38061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57"/>
              <p:cNvSpPr/>
              <p:nvPr/>
            </p:nvSpPr>
            <p:spPr>
              <a:xfrm>
                <a:off x="8410003" y="4072953"/>
                <a:ext cx="862964" cy="32575"/>
              </a:xfrm>
              <a:custGeom>
                <a:avLst/>
                <a:gdLst/>
                <a:ahLst/>
                <a:cxnLst/>
                <a:rect l="l" t="t" r="r" b="b"/>
                <a:pathLst>
                  <a:path w="862964" h="32575" extrusionOk="0">
                    <a:moveTo>
                      <a:pt x="0" y="0"/>
                    </a:moveTo>
                    <a:lnTo>
                      <a:pt x="862965" y="0"/>
                    </a:lnTo>
                    <a:lnTo>
                      <a:pt x="862965" y="32576"/>
                    </a:lnTo>
                    <a:lnTo>
                      <a:pt x="0" y="32576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57"/>
              <p:cNvSpPr/>
              <p:nvPr/>
            </p:nvSpPr>
            <p:spPr>
              <a:xfrm>
                <a:off x="7780210" y="1792096"/>
                <a:ext cx="2189797" cy="1615820"/>
              </a:xfrm>
              <a:custGeom>
                <a:avLst/>
                <a:gdLst/>
                <a:ahLst/>
                <a:cxnLst/>
                <a:rect l="l" t="t" r="r" b="b"/>
                <a:pathLst>
                  <a:path w="2189797" h="1615820" extrusionOk="0">
                    <a:moveTo>
                      <a:pt x="0" y="0"/>
                    </a:moveTo>
                    <a:lnTo>
                      <a:pt x="2189798" y="0"/>
                    </a:lnTo>
                    <a:lnTo>
                      <a:pt x="2189798" y="1615821"/>
                    </a:lnTo>
                    <a:lnTo>
                      <a:pt x="0" y="161582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57"/>
              <p:cNvSpPr/>
              <p:nvPr/>
            </p:nvSpPr>
            <p:spPr>
              <a:xfrm>
                <a:off x="7700010" y="1727803"/>
                <a:ext cx="2350198" cy="119729"/>
              </a:xfrm>
              <a:custGeom>
                <a:avLst/>
                <a:gdLst/>
                <a:ahLst/>
                <a:cxnLst/>
                <a:rect l="l" t="t" r="r" b="b"/>
                <a:pathLst>
                  <a:path w="2350198" h="119729" extrusionOk="0">
                    <a:moveTo>
                      <a:pt x="0" y="0"/>
                    </a:moveTo>
                    <a:lnTo>
                      <a:pt x="2350199" y="0"/>
                    </a:lnTo>
                    <a:lnTo>
                      <a:pt x="2350199" y="119729"/>
                    </a:lnTo>
                    <a:lnTo>
                      <a:pt x="0" y="119729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57"/>
              <p:cNvSpPr/>
              <p:nvPr/>
            </p:nvSpPr>
            <p:spPr>
              <a:xfrm>
                <a:off x="8424672" y="1974786"/>
                <a:ext cx="900874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900874" h="20002" extrusionOk="0">
                    <a:moveTo>
                      <a:pt x="0" y="0"/>
                    </a:moveTo>
                    <a:lnTo>
                      <a:pt x="900875" y="0"/>
                    </a:lnTo>
                    <a:lnTo>
                      <a:pt x="900875" y="20003"/>
                    </a:lnTo>
                    <a:lnTo>
                      <a:pt x="0" y="20003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57"/>
              <p:cNvSpPr/>
              <p:nvPr/>
            </p:nvSpPr>
            <p:spPr>
              <a:xfrm>
                <a:off x="8578691" y="2016505"/>
                <a:ext cx="592836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592836" h="20002" extrusionOk="0">
                    <a:moveTo>
                      <a:pt x="0" y="0"/>
                    </a:moveTo>
                    <a:lnTo>
                      <a:pt x="592836" y="0"/>
                    </a:lnTo>
                    <a:lnTo>
                      <a:pt x="592836" y="20002"/>
                    </a:lnTo>
                    <a:lnTo>
                      <a:pt x="0" y="20002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57"/>
              <p:cNvSpPr/>
              <p:nvPr/>
            </p:nvSpPr>
            <p:spPr>
              <a:xfrm rot="-5400000">
                <a:off x="8133873" y="2000884"/>
                <a:ext cx="522541" cy="804671"/>
              </a:xfrm>
              <a:custGeom>
                <a:avLst/>
                <a:gdLst/>
                <a:ahLst/>
                <a:cxnLst/>
                <a:rect l="l" t="t" r="r" b="b"/>
                <a:pathLst>
                  <a:path w="522541" h="804671" extrusionOk="0">
                    <a:moveTo>
                      <a:pt x="0" y="0"/>
                    </a:moveTo>
                    <a:lnTo>
                      <a:pt x="522541" y="0"/>
                    </a:lnTo>
                    <a:lnTo>
                      <a:pt x="522541" y="804672"/>
                    </a:lnTo>
                    <a:lnTo>
                      <a:pt x="0" y="804672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57"/>
              <p:cNvSpPr/>
              <p:nvPr/>
            </p:nvSpPr>
            <p:spPr>
              <a:xfrm rot="-5400000">
                <a:off x="7818167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57"/>
              <p:cNvSpPr/>
              <p:nvPr/>
            </p:nvSpPr>
            <p:spPr>
              <a:xfrm rot="-5400000">
                <a:off x="7932181" y="2496708"/>
                <a:ext cx="238791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238791" h="41338" extrusionOk="0">
                    <a:moveTo>
                      <a:pt x="0" y="0"/>
                    </a:moveTo>
                    <a:lnTo>
                      <a:pt x="238792" y="0"/>
                    </a:lnTo>
                    <a:lnTo>
                      <a:pt x="238792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57"/>
              <p:cNvSpPr/>
              <p:nvPr/>
            </p:nvSpPr>
            <p:spPr>
              <a:xfrm rot="-5400000">
                <a:off x="7894462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57"/>
              <p:cNvSpPr/>
              <p:nvPr/>
            </p:nvSpPr>
            <p:spPr>
              <a:xfrm rot="-5400000">
                <a:off x="7943564" y="2431700"/>
                <a:ext cx="368808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368808" h="41338" extrusionOk="0">
                    <a:moveTo>
                      <a:pt x="0" y="0"/>
                    </a:moveTo>
                    <a:lnTo>
                      <a:pt x="368808" y="0"/>
                    </a:lnTo>
                    <a:lnTo>
                      <a:pt x="368808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57"/>
              <p:cNvSpPr/>
              <p:nvPr/>
            </p:nvSpPr>
            <p:spPr>
              <a:xfrm rot="-5400000">
                <a:off x="7970853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" name="Google Shape;624;p57"/>
              <p:cNvSpPr/>
              <p:nvPr/>
            </p:nvSpPr>
            <p:spPr>
              <a:xfrm rot="-5400000">
                <a:off x="8055816" y="2467657"/>
                <a:ext cx="296894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296894" h="41338" extrusionOk="0">
                    <a:moveTo>
                      <a:pt x="0" y="0"/>
                    </a:moveTo>
                    <a:lnTo>
                      <a:pt x="296894" y="0"/>
                    </a:lnTo>
                    <a:lnTo>
                      <a:pt x="296894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" name="Google Shape;625;p57"/>
              <p:cNvSpPr/>
              <p:nvPr/>
            </p:nvSpPr>
            <p:spPr>
              <a:xfrm rot="-5400000">
                <a:off x="8047148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57"/>
              <p:cNvSpPr/>
              <p:nvPr/>
            </p:nvSpPr>
            <p:spPr>
              <a:xfrm rot="-5400000">
                <a:off x="8206454" y="2541904"/>
                <a:ext cx="148399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148399" h="41338" extrusionOk="0">
                    <a:moveTo>
                      <a:pt x="0" y="0"/>
                    </a:moveTo>
                    <a:lnTo>
                      <a:pt x="148399" y="0"/>
                    </a:lnTo>
                    <a:lnTo>
                      <a:pt x="148399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57"/>
              <p:cNvSpPr/>
              <p:nvPr/>
            </p:nvSpPr>
            <p:spPr>
              <a:xfrm rot="-5400000">
                <a:off x="8123539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57"/>
              <p:cNvSpPr/>
              <p:nvPr/>
            </p:nvSpPr>
            <p:spPr>
              <a:xfrm rot="-5400000">
                <a:off x="8155924" y="2415079"/>
                <a:ext cx="40205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02050" h="41338" extrusionOk="0">
                    <a:moveTo>
                      <a:pt x="0" y="0"/>
                    </a:moveTo>
                    <a:lnTo>
                      <a:pt x="402050" y="0"/>
                    </a:lnTo>
                    <a:lnTo>
                      <a:pt x="402050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57"/>
              <p:cNvSpPr/>
              <p:nvPr/>
            </p:nvSpPr>
            <p:spPr>
              <a:xfrm rot="-5400000">
                <a:off x="8199834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Google Shape;630;p57"/>
              <p:cNvSpPr/>
              <p:nvPr/>
            </p:nvSpPr>
            <p:spPr>
              <a:xfrm rot="-5400000">
                <a:off x="8248935" y="2431700"/>
                <a:ext cx="368808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368808" h="41338" extrusionOk="0">
                    <a:moveTo>
                      <a:pt x="0" y="0"/>
                    </a:moveTo>
                    <a:lnTo>
                      <a:pt x="368808" y="0"/>
                    </a:lnTo>
                    <a:lnTo>
                      <a:pt x="368808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Google Shape;631;p57"/>
              <p:cNvSpPr/>
              <p:nvPr/>
            </p:nvSpPr>
            <p:spPr>
              <a:xfrm rot="-5400000">
                <a:off x="8276224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" name="Google Shape;632;p57"/>
              <p:cNvSpPr/>
              <p:nvPr/>
            </p:nvSpPr>
            <p:spPr>
              <a:xfrm rot="-5400000">
                <a:off x="8361187" y="2467657"/>
                <a:ext cx="296894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296894" h="41338" extrusionOk="0">
                    <a:moveTo>
                      <a:pt x="0" y="0"/>
                    </a:moveTo>
                    <a:lnTo>
                      <a:pt x="296894" y="0"/>
                    </a:lnTo>
                    <a:lnTo>
                      <a:pt x="296894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" name="Google Shape;633;p57"/>
              <p:cNvSpPr/>
              <p:nvPr/>
            </p:nvSpPr>
            <p:spPr>
              <a:xfrm rot="-5400000">
                <a:off x="8352520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" name="Google Shape;634;p57"/>
              <p:cNvSpPr/>
              <p:nvPr/>
            </p:nvSpPr>
            <p:spPr>
              <a:xfrm rot="-5400000">
                <a:off x="8401621" y="2431700"/>
                <a:ext cx="368807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368807" h="41338" extrusionOk="0">
                    <a:moveTo>
                      <a:pt x="0" y="0"/>
                    </a:moveTo>
                    <a:lnTo>
                      <a:pt x="368808" y="0"/>
                    </a:lnTo>
                    <a:lnTo>
                      <a:pt x="368808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57"/>
              <p:cNvSpPr/>
              <p:nvPr/>
            </p:nvSpPr>
            <p:spPr>
              <a:xfrm rot="-5400000">
                <a:off x="8428910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Google Shape;636;p57"/>
              <p:cNvSpPr/>
              <p:nvPr/>
            </p:nvSpPr>
            <p:spPr>
              <a:xfrm rot="-5400000">
                <a:off x="8588121" y="2541904"/>
                <a:ext cx="148399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148399" h="41338" extrusionOk="0">
                    <a:moveTo>
                      <a:pt x="0" y="0"/>
                    </a:moveTo>
                    <a:lnTo>
                      <a:pt x="148400" y="0"/>
                    </a:lnTo>
                    <a:lnTo>
                      <a:pt x="148400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" name="Google Shape;637;p57"/>
              <p:cNvSpPr/>
              <p:nvPr/>
            </p:nvSpPr>
            <p:spPr>
              <a:xfrm rot="-5400000">
                <a:off x="8505205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" name="Google Shape;638;p57"/>
              <p:cNvSpPr/>
              <p:nvPr/>
            </p:nvSpPr>
            <p:spPr>
              <a:xfrm rot="-5400000">
                <a:off x="8590264" y="2467562"/>
                <a:ext cx="296894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296894" h="41338" extrusionOk="0">
                    <a:moveTo>
                      <a:pt x="0" y="0"/>
                    </a:moveTo>
                    <a:lnTo>
                      <a:pt x="296894" y="0"/>
                    </a:lnTo>
                    <a:lnTo>
                      <a:pt x="296894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57"/>
              <p:cNvSpPr/>
              <p:nvPr/>
            </p:nvSpPr>
            <p:spPr>
              <a:xfrm>
                <a:off x="7993284" y="2724689"/>
                <a:ext cx="50482" cy="50482"/>
              </a:xfrm>
              <a:custGeom>
                <a:avLst/>
                <a:gdLst/>
                <a:ahLst/>
                <a:cxnLst/>
                <a:rect l="l" t="t" r="r" b="b"/>
                <a:pathLst>
                  <a:path w="50482" h="50482" extrusionOk="0">
                    <a:moveTo>
                      <a:pt x="0" y="0"/>
                    </a:moveTo>
                    <a:lnTo>
                      <a:pt x="50482" y="0"/>
                    </a:lnTo>
                    <a:lnTo>
                      <a:pt x="50482" y="50483"/>
                    </a:lnTo>
                    <a:lnTo>
                      <a:pt x="0" y="5048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57"/>
              <p:cNvSpPr/>
              <p:nvPr/>
            </p:nvSpPr>
            <p:spPr>
              <a:xfrm>
                <a:off x="8078914" y="2724689"/>
                <a:ext cx="553116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553116" h="14954" extrusionOk="0">
                    <a:moveTo>
                      <a:pt x="0" y="0"/>
                    </a:moveTo>
                    <a:lnTo>
                      <a:pt x="553117" y="0"/>
                    </a:lnTo>
                    <a:lnTo>
                      <a:pt x="553117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57"/>
              <p:cNvSpPr/>
              <p:nvPr/>
            </p:nvSpPr>
            <p:spPr>
              <a:xfrm>
                <a:off x="8078914" y="2760217"/>
                <a:ext cx="357377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357377" h="14954" extrusionOk="0">
                    <a:moveTo>
                      <a:pt x="0" y="0"/>
                    </a:moveTo>
                    <a:lnTo>
                      <a:pt x="357378" y="0"/>
                    </a:lnTo>
                    <a:lnTo>
                      <a:pt x="357378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57"/>
              <p:cNvSpPr/>
              <p:nvPr/>
            </p:nvSpPr>
            <p:spPr>
              <a:xfrm>
                <a:off x="7993284" y="3114833"/>
                <a:ext cx="50482" cy="50482"/>
              </a:xfrm>
              <a:custGeom>
                <a:avLst/>
                <a:gdLst/>
                <a:ahLst/>
                <a:cxnLst/>
                <a:rect l="l" t="t" r="r" b="b"/>
                <a:pathLst>
                  <a:path w="50482" h="50482" extrusionOk="0">
                    <a:moveTo>
                      <a:pt x="0" y="0"/>
                    </a:moveTo>
                    <a:lnTo>
                      <a:pt x="50482" y="0"/>
                    </a:lnTo>
                    <a:lnTo>
                      <a:pt x="50482" y="50483"/>
                    </a:lnTo>
                    <a:lnTo>
                      <a:pt x="0" y="5048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57"/>
              <p:cNvSpPr/>
              <p:nvPr/>
            </p:nvSpPr>
            <p:spPr>
              <a:xfrm>
                <a:off x="8078914" y="3114833"/>
                <a:ext cx="272034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272034" h="14954" extrusionOk="0">
                    <a:moveTo>
                      <a:pt x="0" y="0"/>
                    </a:moveTo>
                    <a:lnTo>
                      <a:pt x="272034" y="0"/>
                    </a:lnTo>
                    <a:lnTo>
                      <a:pt x="272034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57"/>
              <p:cNvSpPr/>
              <p:nvPr/>
            </p:nvSpPr>
            <p:spPr>
              <a:xfrm>
                <a:off x="8078914" y="3150361"/>
                <a:ext cx="357377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357377" h="14954" extrusionOk="0">
                    <a:moveTo>
                      <a:pt x="0" y="0"/>
                    </a:moveTo>
                    <a:lnTo>
                      <a:pt x="357378" y="0"/>
                    </a:lnTo>
                    <a:lnTo>
                      <a:pt x="357378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57"/>
              <p:cNvSpPr/>
              <p:nvPr/>
            </p:nvSpPr>
            <p:spPr>
              <a:xfrm>
                <a:off x="7993284" y="3210464"/>
                <a:ext cx="50482" cy="50482"/>
              </a:xfrm>
              <a:custGeom>
                <a:avLst/>
                <a:gdLst/>
                <a:ahLst/>
                <a:cxnLst/>
                <a:rect l="l" t="t" r="r" b="b"/>
                <a:pathLst>
                  <a:path w="50482" h="50482" extrusionOk="0">
                    <a:moveTo>
                      <a:pt x="0" y="0"/>
                    </a:moveTo>
                    <a:lnTo>
                      <a:pt x="50482" y="0"/>
                    </a:lnTo>
                    <a:lnTo>
                      <a:pt x="50482" y="50483"/>
                    </a:lnTo>
                    <a:lnTo>
                      <a:pt x="0" y="5048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57"/>
              <p:cNvSpPr/>
              <p:nvPr/>
            </p:nvSpPr>
            <p:spPr>
              <a:xfrm>
                <a:off x="8078914" y="3210464"/>
                <a:ext cx="206692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206692" h="14954" extrusionOk="0">
                    <a:moveTo>
                      <a:pt x="0" y="0"/>
                    </a:moveTo>
                    <a:lnTo>
                      <a:pt x="206693" y="0"/>
                    </a:lnTo>
                    <a:lnTo>
                      <a:pt x="206693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p57"/>
              <p:cNvSpPr/>
              <p:nvPr/>
            </p:nvSpPr>
            <p:spPr>
              <a:xfrm>
                <a:off x="8078914" y="3246088"/>
                <a:ext cx="357377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357377" h="14954" extrusionOk="0">
                    <a:moveTo>
                      <a:pt x="0" y="0"/>
                    </a:moveTo>
                    <a:lnTo>
                      <a:pt x="357378" y="0"/>
                    </a:lnTo>
                    <a:lnTo>
                      <a:pt x="357378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57"/>
              <p:cNvSpPr/>
              <p:nvPr/>
            </p:nvSpPr>
            <p:spPr>
              <a:xfrm>
                <a:off x="9055512" y="2905188"/>
                <a:ext cx="70961" cy="360521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360521" extrusionOk="0">
                    <a:moveTo>
                      <a:pt x="0" y="0"/>
                    </a:moveTo>
                    <a:lnTo>
                      <a:pt x="70962" y="0"/>
                    </a:lnTo>
                    <a:lnTo>
                      <a:pt x="70962" y="360521"/>
                    </a:lnTo>
                    <a:lnTo>
                      <a:pt x="0" y="360521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57"/>
              <p:cNvSpPr/>
              <p:nvPr/>
            </p:nvSpPr>
            <p:spPr>
              <a:xfrm>
                <a:off x="9177528" y="2965100"/>
                <a:ext cx="70961" cy="300609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300609" extrusionOk="0">
                    <a:moveTo>
                      <a:pt x="0" y="0"/>
                    </a:moveTo>
                    <a:lnTo>
                      <a:pt x="70962" y="0"/>
                    </a:lnTo>
                    <a:lnTo>
                      <a:pt x="70962" y="300609"/>
                    </a:lnTo>
                    <a:lnTo>
                      <a:pt x="0" y="300609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57"/>
              <p:cNvSpPr/>
              <p:nvPr/>
            </p:nvSpPr>
            <p:spPr>
              <a:xfrm>
                <a:off x="9299448" y="3074447"/>
                <a:ext cx="70961" cy="191357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191357" extrusionOk="0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191357"/>
                    </a:lnTo>
                    <a:lnTo>
                      <a:pt x="0" y="191357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p57"/>
              <p:cNvSpPr/>
              <p:nvPr/>
            </p:nvSpPr>
            <p:spPr>
              <a:xfrm>
                <a:off x="9421368" y="2959861"/>
                <a:ext cx="70961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305847" extrusionOk="0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305848"/>
                    </a:lnTo>
                    <a:lnTo>
                      <a:pt x="0" y="30584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Google Shape;652;p57"/>
              <p:cNvSpPr/>
              <p:nvPr/>
            </p:nvSpPr>
            <p:spPr>
              <a:xfrm>
                <a:off x="9543288" y="3010153"/>
                <a:ext cx="70961" cy="255651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255651" extrusionOk="0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255651"/>
                    </a:lnTo>
                    <a:lnTo>
                      <a:pt x="0" y="255651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57"/>
              <p:cNvSpPr/>
              <p:nvPr/>
            </p:nvSpPr>
            <p:spPr>
              <a:xfrm>
                <a:off x="9665208" y="2854991"/>
                <a:ext cx="70961" cy="410813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410813" extrusionOk="0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410813"/>
                    </a:lnTo>
                    <a:lnTo>
                      <a:pt x="0" y="41081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p57"/>
              <p:cNvSpPr/>
              <p:nvPr/>
            </p:nvSpPr>
            <p:spPr>
              <a:xfrm>
                <a:off x="9012269" y="2829940"/>
                <a:ext cx="790003" cy="436435"/>
              </a:xfrm>
              <a:custGeom>
                <a:avLst/>
                <a:gdLst/>
                <a:ahLst/>
                <a:cxnLst/>
                <a:rect l="l" t="t" r="r" b="b"/>
                <a:pathLst>
                  <a:path w="790003" h="436435" extrusionOk="0">
                    <a:moveTo>
                      <a:pt x="2191" y="0"/>
                    </a:moveTo>
                    <a:lnTo>
                      <a:pt x="2953" y="108966"/>
                    </a:lnTo>
                    <a:lnTo>
                      <a:pt x="2953" y="217932"/>
                    </a:lnTo>
                    <a:lnTo>
                      <a:pt x="3524" y="435769"/>
                    </a:lnTo>
                    <a:lnTo>
                      <a:pt x="1810" y="433959"/>
                    </a:lnTo>
                    <a:cubicBezTo>
                      <a:pt x="174117" y="433483"/>
                      <a:pt x="346424" y="433959"/>
                      <a:pt x="518732" y="433959"/>
                    </a:cubicBezTo>
                    <a:lnTo>
                      <a:pt x="662464" y="433959"/>
                    </a:lnTo>
                    <a:lnTo>
                      <a:pt x="790004" y="435007"/>
                    </a:lnTo>
                    <a:lnTo>
                      <a:pt x="662464" y="436055"/>
                    </a:lnTo>
                    <a:lnTo>
                      <a:pt x="518732" y="436055"/>
                    </a:lnTo>
                    <a:cubicBezTo>
                      <a:pt x="346424" y="436055"/>
                      <a:pt x="174117" y="436912"/>
                      <a:pt x="1810" y="436055"/>
                    </a:cubicBezTo>
                    <a:lnTo>
                      <a:pt x="0" y="436055"/>
                    </a:lnTo>
                    <a:lnTo>
                      <a:pt x="0" y="434245"/>
                    </a:lnTo>
                    <a:lnTo>
                      <a:pt x="571" y="216408"/>
                    </a:lnTo>
                    <a:lnTo>
                      <a:pt x="571" y="107442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p57"/>
              <p:cNvSpPr/>
              <p:nvPr/>
            </p:nvSpPr>
            <p:spPr>
              <a:xfrm>
                <a:off x="8998743" y="2852976"/>
                <a:ext cx="31337" cy="4015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15" extrusionOk="0">
                    <a:moveTo>
                      <a:pt x="0" y="2015"/>
                    </a:moveTo>
                    <a:cubicBezTo>
                      <a:pt x="5117" y="602"/>
                      <a:pt x="10409" y="-71"/>
                      <a:pt x="15716" y="15"/>
                    </a:cubicBezTo>
                    <a:cubicBezTo>
                      <a:pt x="20995" y="-112"/>
                      <a:pt x="26262" y="562"/>
                      <a:pt x="31338" y="2015"/>
                    </a:cubicBezTo>
                    <a:cubicBezTo>
                      <a:pt x="21062" y="4682"/>
                      <a:pt x="10276" y="4682"/>
                      <a:pt x="1" y="2015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57"/>
              <p:cNvSpPr/>
              <p:nvPr/>
            </p:nvSpPr>
            <p:spPr>
              <a:xfrm>
                <a:off x="8998743" y="2896219"/>
                <a:ext cx="31337" cy="4015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15" extrusionOk="0">
                    <a:moveTo>
                      <a:pt x="0" y="2015"/>
                    </a:moveTo>
                    <a:cubicBezTo>
                      <a:pt x="5117" y="602"/>
                      <a:pt x="10409" y="-71"/>
                      <a:pt x="15716" y="15"/>
                    </a:cubicBezTo>
                    <a:cubicBezTo>
                      <a:pt x="20995" y="-112"/>
                      <a:pt x="26262" y="562"/>
                      <a:pt x="31338" y="2015"/>
                    </a:cubicBezTo>
                    <a:cubicBezTo>
                      <a:pt x="21062" y="4682"/>
                      <a:pt x="10276" y="4682"/>
                      <a:pt x="1" y="2015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57"/>
              <p:cNvSpPr/>
              <p:nvPr/>
            </p:nvSpPr>
            <p:spPr>
              <a:xfrm>
                <a:off x="8998743" y="2939462"/>
                <a:ext cx="31337" cy="4015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15" extrusionOk="0">
                    <a:moveTo>
                      <a:pt x="0" y="2015"/>
                    </a:moveTo>
                    <a:cubicBezTo>
                      <a:pt x="5117" y="602"/>
                      <a:pt x="10409" y="-71"/>
                      <a:pt x="15716" y="15"/>
                    </a:cubicBezTo>
                    <a:cubicBezTo>
                      <a:pt x="20995" y="-112"/>
                      <a:pt x="26262" y="562"/>
                      <a:pt x="31338" y="2015"/>
                    </a:cubicBezTo>
                    <a:cubicBezTo>
                      <a:pt x="21062" y="4682"/>
                      <a:pt x="10276" y="4682"/>
                      <a:pt x="1" y="2015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p57"/>
              <p:cNvSpPr/>
              <p:nvPr/>
            </p:nvSpPr>
            <p:spPr>
              <a:xfrm>
                <a:off x="8998743" y="2982722"/>
                <a:ext cx="31337" cy="4006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06" extrusionOk="0">
                    <a:moveTo>
                      <a:pt x="1" y="2000"/>
                    </a:moveTo>
                    <a:cubicBezTo>
                      <a:pt x="10276" y="-667"/>
                      <a:pt x="21062" y="-667"/>
                      <a:pt x="31338" y="2000"/>
                    </a:cubicBezTo>
                    <a:cubicBezTo>
                      <a:pt x="26252" y="3406"/>
                      <a:pt x="20992" y="4080"/>
                      <a:pt x="15716" y="4000"/>
                    </a:cubicBezTo>
                    <a:cubicBezTo>
                      <a:pt x="10412" y="4039"/>
                      <a:pt x="5126" y="3366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p57"/>
              <p:cNvSpPr/>
              <p:nvPr/>
            </p:nvSpPr>
            <p:spPr>
              <a:xfrm>
                <a:off x="8998743" y="3026156"/>
                <a:ext cx="31337" cy="4006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06" extrusionOk="0">
                    <a:moveTo>
                      <a:pt x="1" y="2000"/>
                    </a:moveTo>
                    <a:cubicBezTo>
                      <a:pt x="10276" y="-667"/>
                      <a:pt x="21062" y="-667"/>
                      <a:pt x="31338" y="2000"/>
                    </a:cubicBezTo>
                    <a:cubicBezTo>
                      <a:pt x="26252" y="3406"/>
                      <a:pt x="20992" y="4080"/>
                      <a:pt x="15716" y="4000"/>
                    </a:cubicBezTo>
                    <a:cubicBezTo>
                      <a:pt x="10412" y="4039"/>
                      <a:pt x="5126" y="3366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57"/>
              <p:cNvSpPr/>
              <p:nvPr/>
            </p:nvSpPr>
            <p:spPr>
              <a:xfrm>
                <a:off x="8998743" y="3069202"/>
                <a:ext cx="31337" cy="4013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13" extrusionOk="0">
                    <a:moveTo>
                      <a:pt x="0" y="2007"/>
                    </a:moveTo>
                    <a:cubicBezTo>
                      <a:pt x="5126" y="641"/>
                      <a:pt x="10412" y="-32"/>
                      <a:pt x="15716" y="6"/>
                    </a:cubicBezTo>
                    <a:cubicBezTo>
                      <a:pt x="20992" y="-74"/>
                      <a:pt x="26252" y="600"/>
                      <a:pt x="31338" y="2007"/>
                    </a:cubicBezTo>
                    <a:cubicBezTo>
                      <a:pt x="26252" y="3413"/>
                      <a:pt x="20992" y="4087"/>
                      <a:pt x="15716" y="4007"/>
                    </a:cubicBezTo>
                    <a:cubicBezTo>
                      <a:pt x="10412" y="4046"/>
                      <a:pt x="5126" y="3373"/>
                      <a:pt x="0" y="2007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57"/>
              <p:cNvSpPr/>
              <p:nvPr/>
            </p:nvSpPr>
            <p:spPr>
              <a:xfrm>
                <a:off x="8998743" y="3112445"/>
                <a:ext cx="31337" cy="4006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06" extrusionOk="0">
                    <a:moveTo>
                      <a:pt x="0" y="2007"/>
                    </a:moveTo>
                    <a:cubicBezTo>
                      <a:pt x="5126" y="641"/>
                      <a:pt x="10412" y="-32"/>
                      <a:pt x="15716" y="6"/>
                    </a:cubicBezTo>
                    <a:cubicBezTo>
                      <a:pt x="20992" y="-74"/>
                      <a:pt x="26252" y="600"/>
                      <a:pt x="31338" y="2007"/>
                    </a:cubicBezTo>
                    <a:cubicBezTo>
                      <a:pt x="21062" y="4673"/>
                      <a:pt x="10276" y="4673"/>
                      <a:pt x="1" y="2007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57"/>
              <p:cNvSpPr/>
              <p:nvPr/>
            </p:nvSpPr>
            <p:spPr>
              <a:xfrm>
                <a:off x="8998743" y="3155696"/>
                <a:ext cx="31337" cy="3999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3999" extrusionOk="0">
                    <a:moveTo>
                      <a:pt x="0" y="2000"/>
                    </a:moveTo>
                    <a:cubicBezTo>
                      <a:pt x="10276" y="-667"/>
                      <a:pt x="21062" y="-667"/>
                      <a:pt x="31337" y="2000"/>
                    </a:cubicBezTo>
                    <a:cubicBezTo>
                      <a:pt x="21062" y="4666"/>
                      <a:pt x="10276" y="4666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57"/>
              <p:cNvSpPr/>
              <p:nvPr/>
            </p:nvSpPr>
            <p:spPr>
              <a:xfrm>
                <a:off x="8998743" y="3198939"/>
                <a:ext cx="31337" cy="4015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15" extrusionOk="0">
                    <a:moveTo>
                      <a:pt x="1" y="2000"/>
                    </a:moveTo>
                    <a:cubicBezTo>
                      <a:pt x="10276" y="-667"/>
                      <a:pt x="21062" y="-667"/>
                      <a:pt x="31338" y="2000"/>
                    </a:cubicBezTo>
                    <a:cubicBezTo>
                      <a:pt x="26262" y="3453"/>
                      <a:pt x="20995" y="4127"/>
                      <a:pt x="15716" y="4000"/>
                    </a:cubicBezTo>
                    <a:cubicBezTo>
                      <a:pt x="10409" y="4086"/>
                      <a:pt x="5117" y="3413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57"/>
              <p:cNvSpPr/>
              <p:nvPr/>
            </p:nvSpPr>
            <p:spPr>
              <a:xfrm>
                <a:off x="9149429" y="2370073"/>
                <a:ext cx="213645" cy="196691"/>
              </a:xfrm>
              <a:custGeom>
                <a:avLst/>
                <a:gdLst/>
                <a:ahLst/>
                <a:cxnLst/>
                <a:rect l="l" t="t" r="r" b="b"/>
                <a:pathLst>
                  <a:path w="213645" h="196691" extrusionOk="0">
                    <a:moveTo>
                      <a:pt x="213646" y="0"/>
                    </a:moveTo>
                    <a:cubicBezTo>
                      <a:pt x="213617" y="85715"/>
                      <a:pt x="162406" y="163131"/>
                      <a:pt x="83534" y="19669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p57"/>
              <p:cNvSpPr/>
              <p:nvPr/>
            </p:nvSpPr>
            <p:spPr>
              <a:xfrm>
                <a:off x="8908159" y="2142234"/>
                <a:ext cx="427197" cy="426532"/>
              </a:xfrm>
              <a:custGeom>
                <a:avLst/>
                <a:gdLst/>
                <a:ahLst/>
                <a:cxnLst/>
                <a:rect l="l" t="t" r="r" b="b"/>
                <a:pathLst>
                  <a:path w="427197" h="426532" extrusionOk="0">
                    <a:moveTo>
                      <a:pt x="213457" y="213171"/>
                    </a:moveTo>
                    <a:lnTo>
                      <a:pt x="296991" y="409672"/>
                    </a:lnTo>
                    <a:cubicBezTo>
                      <a:pt x="296991" y="409672"/>
                      <a:pt x="296991" y="409672"/>
                      <a:pt x="296991" y="409672"/>
                    </a:cubicBezTo>
                    <a:cubicBezTo>
                      <a:pt x="290514" y="412339"/>
                      <a:pt x="283942" y="414815"/>
                      <a:pt x="277369" y="416911"/>
                    </a:cubicBezTo>
                    <a:cubicBezTo>
                      <a:pt x="236051" y="429740"/>
                      <a:pt x="191815" y="429740"/>
                      <a:pt x="150496" y="416911"/>
                    </a:cubicBezTo>
                    <a:cubicBezTo>
                      <a:pt x="83279" y="396059"/>
                      <a:pt x="30609" y="343496"/>
                      <a:pt x="9622" y="276322"/>
                    </a:cubicBezTo>
                    <a:cubicBezTo>
                      <a:pt x="-3207" y="235004"/>
                      <a:pt x="-3207" y="190767"/>
                      <a:pt x="9622" y="149449"/>
                    </a:cubicBezTo>
                    <a:cubicBezTo>
                      <a:pt x="30617" y="82577"/>
                      <a:pt x="83144" y="30299"/>
                      <a:pt x="150115" y="9622"/>
                    </a:cubicBezTo>
                    <a:cubicBezTo>
                      <a:pt x="191433" y="-3207"/>
                      <a:pt x="235670" y="-3207"/>
                      <a:pt x="276988" y="9622"/>
                    </a:cubicBezTo>
                    <a:cubicBezTo>
                      <a:pt x="366339" y="37276"/>
                      <a:pt x="427244" y="119924"/>
                      <a:pt x="427198" y="213457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57"/>
              <p:cNvSpPr/>
              <p:nvPr/>
            </p:nvSpPr>
            <p:spPr>
              <a:xfrm>
                <a:off x="8908648" y="2141576"/>
                <a:ext cx="426994" cy="427214"/>
              </a:xfrm>
              <a:custGeom>
                <a:avLst/>
                <a:gdLst/>
                <a:ahLst/>
                <a:cxnLst/>
                <a:rect l="l" t="t" r="r" b="b"/>
                <a:pathLst>
                  <a:path w="426994" h="427214" extrusionOk="0">
                    <a:moveTo>
                      <a:pt x="212968" y="213829"/>
                    </a:moveTo>
                    <a:lnTo>
                      <a:pt x="296501" y="410330"/>
                    </a:lnTo>
                    <a:cubicBezTo>
                      <a:pt x="296501" y="410330"/>
                      <a:pt x="296501" y="410330"/>
                      <a:pt x="296501" y="410330"/>
                    </a:cubicBezTo>
                    <a:cubicBezTo>
                      <a:pt x="290024" y="412997"/>
                      <a:pt x="283452" y="415473"/>
                      <a:pt x="276880" y="417569"/>
                    </a:cubicBezTo>
                    <a:cubicBezTo>
                      <a:pt x="164235" y="452513"/>
                      <a:pt x="44590" y="389524"/>
                      <a:pt x="9646" y="276879"/>
                    </a:cubicBezTo>
                    <a:cubicBezTo>
                      <a:pt x="-25299" y="164234"/>
                      <a:pt x="37690" y="44590"/>
                      <a:pt x="150335" y="9645"/>
                    </a:cubicBezTo>
                    <a:cubicBezTo>
                      <a:pt x="262854" y="-25260"/>
                      <a:pt x="382386" y="37548"/>
                      <a:pt x="417469" y="150012"/>
                    </a:cubicBezTo>
                    <a:cubicBezTo>
                      <a:pt x="423800" y="170561"/>
                      <a:pt x="427011" y="191945"/>
                      <a:pt x="426994" y="213448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57"/>
              <p:cNvSpPr/>
              <p:nvPr/>
            </p:nvSpPr>
            <p:spPr>
              <a:xfrm>
                <a:off x="8907871" y="2141643"/>
                <a:ext cx="427105" cy="375781"/>
              </a:xfrm>
              <a:custGeom>
                <a:avLst/>
                <a:gdLst/>
                <a:ahLst/>
                <a:cxnLst/>
                <a:rect l="l" t="t" r="r" b="b"/>
                <a:pathLst>
                  <a:path w="427105" h="375781" extrusionOk="0">
                    <a:moveTo>
                      <a:pt x="213840" y="213857"/>
                    </a:moveTo>
                    <a:lnTo>
                      <a:pt x="74680" y="375782"/>
                    </a:lnTo>
                    <a:cubicBezTo>
                      <a:pt x="-14916" y="299083"/>
                      <a:pt x="-25371" y="164275"/>
                      <a:pt x="51327" y="74680"/>
                    </a:cubicBezTo>
                    <a:cubicBezTo>
                      <a:pt x="128025" y="-14916"/>
                      <a:pt x="262834" y="-25371"/>
                      <a:pt x="352429" y="51327"/>
                    </a:cubicBezTo>
                    <a:cubicBezTo>
                      <a:pt x="399903" y="91968"/>
                      <a:pt x="427193" y="151363"/>
                      <a:pt x="427105" y="213857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57"/>
              <p:cNvSpPr/>
              <p:nvPr/>
            </p:nvSpPr>
            <p:spPr>
              <a:xfrm>
                <a:off x="9111900" y="2435796"/>
                <a:ext cx="361187" cy="202691"/>
              </a:xfrm>
              <a:custGeom>
                <a:avLst/>
                <a:gdLst/>
                <a:ahLst/>
                <a:cxnLst/>
                <a:rect l="l" t="t" r="r" b="b"/>
                <a:pathLst>
                  <a:path w="361187" h="202691" extrusionOk="0">
                    <a:moveTo>
                      <a:pt x="361188" y="202692"/>
                    </a:moveTo>
                    <a:lnTo>
                      <a:pt x="199834" y="202692"/>
                    </a:lnTo>
                    <a:lnTo>
                      <a:pt x="0" y="2858"/>
                    </a:lnTo>
                    <a:lnTo>
                      <a:pt x="2953" y="0"/>
                    </a:lnTo>
                    <a:lnTo>
                      <a:pt x="201549" y="198596"/>
                    </a:lnTo>
                    <a:lnTo>
                      <a:pt x="361188" y="198596"/>
                    </a:lnTo>
                    <a:lnTo>
                      <a:pt x="361188" y="202692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57"/>
              <p:cNvSpPr/>
              <p:nvPr/>
            </p:nvSpPr>
            <p:spPr>
              <a:xfrm>
                <a:off x="9102185" y="2425985"/>
                <a:ext cx="22479" cy="22479"/>
              </a:xfrm>
              <a:custGeom>
                <a:avLst/>
                <a:gdLst/>
                <a:ahLst/>
                <a:cxnLst/>
                <a:rect l="l" t="t" r="r" b="b"/>
                <a:pathLst>
                  <a:path w="22479" h="22479" extrusionOk="0">
                    <a:moveTo>
                      <a:pt x="0" y="0"/>
                    </a:moveTo>
                    <a:lnTo>
                      <a:pt x="22479" y="0"/>
                    </a:lnTo>
                    <a:lnTo>
                      <a:pt x="22479" y="22479"/>
                    </a:lnTo>
                    <a:lnTo>
                      <a:pt x="0" y="2247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57"/>
              <p:cNvSpPr/>
              <p:nvPr/>
            </p:nvSpPr>
            <p:spPr>
              <a:xfrm>
                <a:off x="9204960" y="2394648"/>
                <a:ext cx="268128" cy="89249"/>
              </a:xfrm>
              <a:custGeom>
                <a:avLst/>
                <a:gdLst/>
                <a:ahLst/>
                <a:cxnLst/>
                <a:rect l="l" t="t" r="r" b="b"/>
                <a:pathLst>
                  <a:path w="268128" h="89249" extrusionOk="0">
                    <a:moveTo>
                      <a:pt x="268128" y="89249"/>
                    </a:moveTo>
                    <a:lnTo>
                      <a:pt x="86296" y="89249"/>
                    </a:lnTo>
                    <a:lnTo>
                      <a:pt x="0" y="2953"/>
                    </a:lnTo>
                    <a:lnTo>
                      <a:pt x="2953" y="0"/>
                    </a:lnTo>
                    <a:lnTo>
                      <a:pt x="88011" y="85153"/>
                    </a:lnTo>
                    <a:lnTo>
                      <a:pt x="268128" y="85153"/>
                    </a:lnTo>
                    <a:lnTo>
                      <a:pt x="268128" y="8924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57"/>
              <p:cNvSpPr/>
              <p:nvPr/>
            </p:nvSpPr>
            <p:spPr>
              <a:xfrm>
                <a:off x="9195149" y="2384932"/>
                <a:ext cx="22479" cy="22479"/>
              </a:xfrm>
              <a:custGeom>
                <a:avLst/>
                <a:gdLst/>
                <a:ahLst/>
                <a:cxnLst/>
                <a:rect l="l" t="t" r="r" b="b"/>
                <a:pathLst>
                  <a:path w="22479" h="22479" extrusionOk="0">
                    <a:moveTo>
                      <a:pt x="0" y="0"/>
                    </a:moveTo>
                    <a:lnTo>
                      <a:pt x="22479" y="0"/>
                    </a:lnTo>
                    <a:lnTo>
                      <a:pt x="22479" y="22479"/>
                    </a:lnTo>
                    <a:lnTo>
                      <a:pt x="0" y="2247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57"/>
              <p:cNvSpPr/>
              <p:nvPr/>
            </p:nvSpPr>
            <p:spPr>
              <a:xfrm>
                <a:off x="9198197" y="2330926"/>
                <a:ext cx="274891" cy="4095"/>
              </a:xfrm>
              <a:custGeom>
                <a:avLst/>
                <a:gdLst/>
                <a:ahLst/>
                <a:cxnLst/>
                <a:rect l="l" t="t" r="r" b="b"/>
                <a:pathLst>
                  <a:path w="274891" h="4095" extrusionOk="0">
                    <a:moveTo>
                      <a:pt x="0" y="0"/>
                    </a:moveTo>
                    <a:lnTo>
                      <a:pt x="274891" y="0"/>
                    </a:lnTo>
                    <a:lnTo>
                      <a:pt x="274891" y="4096"/>
                    </a:lnTo>
                    <a:lnTo>
                      <a:pt x="0" y="4096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57"/>
              <p:cNvSpPr/>
              <p:nvPr/>
            </p:nvSpPr>
            <p:spPr>
              <a:xfrm>
                <a:off x="9183909" y="2321782"/>
                <a:ext cx="22479" cy="22479"/>
              </a:xfrm>
              <a:custGeom>
                <a:avLst/>
                <a:gdLst/>
                <a:ahLst/>
                <a:cxnLst/>
                <a:rect l="l" t="t" r="r" b="b"/>
                <a:pathLst>
                  <a:path w="22479" h="22479" extrusionOk="0">
                    <a:moveTo>
                      <a:pt x="0" y="0"/>
                    </a:moveTo>
                    <a:lnTo>
                      <a:pt x="22479" y="0"/>
                    </a:lnTo>
                    <a:lnTo>
                      <a:pt x="22479" y="22479"/>
                    </a:lnTo>
                    <a:lnTo>
                      <a:pt x="0" y="2247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57"/>
              <p:cNvSpPr/>
              <p:nvPr/>
            </p:nvSpPr>
            <p:spPr>
              <a:xfrm>
                <a:off x="9535572" y="2310447"/>
                <a:ext cx="199739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199739" h="18573" extrusionOk="0">
                    <a:moveTo>
                      <a:pt x="0" y="0"/>
                    </a:moveTo>
                    <a:lnTo>
                      <a:pt x="199739" y="0"/>
                    </a:lnTo>
                    <a:lnTo>
                      <a:pt x="199739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57"/>
              <p:cNvSpPr/>
              <p:nvPr/>
            </p:nvSpPr>
            <p:spPr>
              <a:xfrm>
                <a:off x="9535572" y="2349214"/>
                <a:ext cx="259175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59175" h="18573" extrusionOk="0">
                    <a:moveTo>
                      <a:pt x="0" y="0"/>
                    </a:moveTo>
                    <a:lnTo>
                      <a:pt x="259175" y="0"/>
                    </a:lnTo>
                    <a:lnTo>
                      <a:pt x="25917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57"/>
              <p:cNvSpPr/>
              <p:nvPr/>
            </p:nvSpPr>
            <p:spPr>
              <a:xfrm>
                <a:off x="9535572" y="2388076"/>
                <a:ext cx="138493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138493" h="18573" extrusionOk="0">
                    <a:moveTo>
                      <a:pt x="0" y="0"/>
                    </a:moveTo>
                    <a:lnTo>
                      <a:pt x="138493" y="0"/>
                    </a:lnTo>
                    <a:lnTo>
                      <a:pt x="138493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57"/>
              <p:cNvSpPr/>
              <p:nvPr/>
            </p:nvSpPr>
            <p:spPr>
              <a:xfrm>
                <a:off x="9450514" y="2310447"/>
                <a:ext cx="45053" cy="45053"/>
              </a:xfrm>
              <a:custGeom>
                <a:avLst/>
                <a:gdLst/>
                <a:ahLst/>
                <a:cxnLst/>
                <a:rect l="l" t="t" r="r" b="b"/>
                <a:pathLst>
                  <a:path w="45053" h="45053" extrusionOk="0">
                    <a:moveTo>
                      <a:pt x="0" y="0"/>
                    </a:moveTo>
                    <a:lnTo>
                      <a:pt x="45053" y="0"/>
                    </a:lnTo>
                    <a:lnTo>
                      <a:pt x="45053" y="45053"/>
                    </a:lnTo>
                    <a:lnTo>
                      <a:pt x="0" y="4505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57"/>
              <p:cNvSpPr/>
              <p:nvPr/>
            </p:nvSpPr>
            <p:spPr>
              <a:xfrm>
                <a:off x="9535572" y="2460561"/>
                <a:ext cx="224027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24027" h="18573" extrusionOk="0">
                    <a:moveTo>
                      <a:pt x="0" y="0"/>
                    </a:moveTo>
                    <a:lnTo>
                      <a:pt x="224028" y="0"/>
                    </a:lnTo>
                    <a:lnTo>
                      <a:pt x="224028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57"/>
              <p:cNvSpPr/>
              <p:nvPr/>
            </p:nvSpPr>
            <p:spPr>
              <a:xfrm>
                <a:off x="9535572" y="2499328"/>
                <a:ext cx="186785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186785" h="18573" extrusionOk="0">
                    <a:moveTo>
                      <a:pt x="0" y="0"/>
                    </a:moveTo>
                    <a:lnTo>
                      <a:pt x="186785" y="0"/>
                    </a:lnTo>
                    <a:lnTo>
                      <a:pt x="18678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57"/>
              <p:cNvSpPr/>
              <p:nvPr/>
            </p:nvSpPr>
            <p:spPr>
              <a:xfrm>
                <a:off x="9535572" y="2538190"/>
                <a:ext cx="259175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59175" h="18573" extrusionOk="0">
                    <a:moveTo>
                      <a:pt x="0" y="0"/>
                    </a:moveTo>
                    <a:lnTo>
                      <a:pt x="259175" y="0"/>
                    </a:lnTo>
                    <a:lnTo>
                      <a:pt x="25917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57"/>
              <p:cNvSpPr/>
              <p:nvPr/>
            </p:nvSpPr>
            <p:spPr>
              <a:xfrm>
                <a:off x="9450514" y="2460561"/>
                <a:ext cx="45053" cy="45053"/>
              </a:xfrm>
              <a:custGeom>
                <a:avLst/>
                <a:gdLst/>
                <a:ahLst/>
                <a:cxnLst/>
                <a:rect l="l" t="t" r="r" b="b"/>
                <a:pathLst>
                  <a:path w="45053" h="45053" extrusionOk="0">
                    <a:moveTo>
                      <a:pt x="0" y="0"/>
                    </a:moveTo>
                    <a:lnTo>
                      <a:pt x="45053" y="0"/>
                    </a:lnTo>
                    <a:lnTo>
                      <a:pt x="45053" y="45053"/>
                    </a:lnTo>
                    <a:lnTo>
                      <a:pt x="0" y="4505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57"/>
              <p:cNvSpPr/>
              <p:nvPr/>
            </p:nvSpPr>
            <p:spPr>
              <a:xfrm>
                <a:off x="9535572" y="2610675"/>
                <a:ext cx="224027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24027" h="18573" extrusionOk="0">
                    <a:moveTo>
                      <a:pt x="0" y="0"/>
                    </a:moveTo>
                    <a:lnTo>
                      <a:pt x="224028" y="0"/>
                    </a:lnTo>
                    <a:lnTo>
                      <a:pt x="224028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57"/>
              <p:cNvSpPr/>
              <p:nvPr/>
            </p:nvSpPr>
            <p:spPr>
              <a:xfrm>
                <a:off x="9535572" y="2649442"/>
                <a:ext cx="186785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186785" h="18573" extrusionOk="0">
                    <a:moveTo>
                      <a:pt x="0" y="0"/>
                    </a:moveTo>
                    <a:lnTo>
                      <a:pt x="186785" y="0"/>
                    </a:lnTo>
                    <a:lnTo>
                      <a:pt x="18678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p57"/>
              <p:cNvSpPr/>
              <p:nvPr/>
            </p:nvSpPr>
            <p:spPr>
              <a:xfrm>
                <a:off x="9535572" y="2688304"/>
                <a:ext cx="259175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59175" h="18573" extrusionOk="0">
                    <a:moveTo>
                      <a:pt x="0" y="0"/>
                    </a:moveTo>
                    <a:lnTo>
                      <a:pt x="259175" y="0"/>
                    </a:lnTo>
                    <a:lnTo>
                      <a:pt x="25917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57"/>
              <p:cNvSpPr/>
              <p:nvPr/>
            </p:nvSpPr>
            <p:spPr>
              <a:xfrm>
                <a:off x="9450514" y="2610675"/>
                <a:ext cx="45053" cy="45053"/>
              </a:xfrm>
              <a:custGeom>
                <a:avLst/>
                <a:gdLst/>
                <a:ahLst/>
                <a:cxnLst/>
                <a:rect l="l" t="t" r="r" b="b"/>
                <a:pathLst>
                  <a:path w="45053" h="45053" extrusionOk="0">
                    <a:moveTo>
                      <a:pt x="0" y="0"/>
                    </a:moveTo>
                    <a:lnTo>
                      <a:pt x="45053" y="0"/>
                    </a:lnTo>
                    <a:lnTo>
                      <a:pt x="45053" y="45053"/>
                    </a:lnTo>
                    <a:lnTo>
                      <a:pt x="0" y="4505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57"/>
              <p:cNvSpPr/>
              <p:nvPr/>
            </p:nvSpPr>
            <p:spPr>
              <a:xfrm>
                <a:off x="7979378" y="2874697"/>
                <a:ext cx="176022" cy="176021"/>
              </a:xfrm>
              <a:custGeom>
                <a:avLst/>
                <a:gdLst/>
                <a:ahLst/>
                <a:cxnLst/>
                <a:rect l="l" t="t" r="r" b="b"/>
                <a:pathLst>
                  <a:path w="176022" h="176021" extrusionOk="0">
                    <a:moveTo>
                      <a:pt x="176022" y="88022"/>
                    </a:moveTo>
                    <a:cubicBezTo>
                      <a:pt x="176016" y="136629"/>
                      <a:pt x="136607" y="176028"/>
                      <a:pt x="88000" y="176022"/>
                    </a:cubicBezTo>
                    <a:cubicBezTo>
                      <a:pt x="39392" y="176016"/>
                      <a:pt x="-6" y="136607"/>
                      <a:pt x="0" y="88000"/>
                    </a:cubicBezTo>
                    <a:cubicBezTo>
                      <a:pt x="6" y="39393"/>
                      <a:pt x="39415" y="-6"/>
                      <a:pt x="88022" y="0"/>
                    </a:cubicBezTo>
                    <a:cubicBezTo>
                      <a:pt x="119584" y="4"/>
                      <a:pt x="148727" y="16908"/>
                      <a:pt x="164401" y="44303"/>
                    </a:cubicBezTo>
                    <a:cubicBezTo>
                      <a:pt x="172055" y="57599"/>
                      <a:pt x="176064" y="72680"/>
                      <a:pt x="176022" y="88022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57"/>
              <p:cNvSpPr/>
              <p:nvPr/>
            </p:nvSpPr>
            <p:spPr>
              <a:xfrm>
                <a:off x="8067675" y="2874708"/>
                <a:ext cx="76200" cy="88011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88011" extrusionOk="0">
                    <a:moveTo>
                      <a:pt x="76200" y="44291"/>
                    </a:moveTo>
                    <a:lnTo>
                      <a:pt x="0" y="88011"/>
                    </a:lnTo>
                    <a:lnTo>
                      <a:pt x="0" y="0"/>
                    </a:lnTo>
                    <a:cubicBezTo>
                      <a:pt x="31501" y="46"/>
                      <a:pt x="60569" y="16942"/>
                      <a:pt x="76200" y="4429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57"/>
              <p:cNvSpPr/>
              <p:nvPr/>
            </p:nvSpPr>
            <p:spPr>
              <a:xfrm>
                <a:off x="8006333" y="2901854"/>
                <a:ext cx="12192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121920" h="121920" extrusionOk="0">
                    <a:moveTo>
                      <a:pt x="121920" y="60865"/>
                    </a:moveTo>
                    <a:cubicBezTo>
                      <a:pt x="121973" y="94532"/>
                      <a:pt x="94722" y="121867"/>
                      <a:pt x="61055" y="121920"/>
                    </a:cubicBezTo>
                    <a:cubicBezTo>
                      <a:pt x="27388" y="121973"/>
                      <a:pt x="52" y="94723"/>
                      <a:pt x="0" y="61055"/>
                    </a:cubicBezTo>
                    <a:cubicBezTo>
                      <a:pt x="-53" y="27388"/>
                      <a:pt x="27198" y="53"/>
                      <a:pt x="60865" y="0"/>
                    </a:cubicBezTo>
                    <a:cubicBezTo>
                      <a:pt x="60928" y="0"/>
                      <a:pt x="60992" y="0"/>
                      <a:pt x="61055" y="0"/>
                    </a:cubicBezTo>
                    <a:cubicBezTo>
                      <a:pt x="94670" y="0"/>
                      <a:pt x="121920" y="27250"/>
                      <a:pt x="121920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57"/>
              <p:cNvSpPr/>
              <p:nvPr/>
            </p:nvSpPr>
            <p:spPr>
              <a:xfrm>
                <a:off x="8041957" y="2949193"/>
                <a:ext cx="50672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50672" h="7143" extrusionOk="0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p57"/>
              <p:cNvSpPr/>
              <p:nvPr/>
            </p:nvSpPr>
            <p:spPr>
              <a:xfrm>
                <a:off x="8029384" y="2969101"/>
                <a:ext cx="75818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75818" h="7143" extrusionOk="0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p57"/>
              <p:cNvSpPr/>
              <p:nvPr/>
            </p:nvSpPr>
            <p:spPr>
              <a:xfrm>
                <a:off x="8225935" y="2874318"/>
                <a:ext cx="175974" cy="176046"/>
              </a:xfrm>
              <a:custGeom>
                <a:avLst/>
                <a:gdLst/>
                <a:ahLst/>
                <a:cxnLst/>
                <a:rect l="l" t="t" r="r" b="b"/>
                <a:pathLst>
                  <a:path w="175974" h="176046" extrusionOk="0">
                    <a:moveTo>
                      <a:pt x="175971" y="88401"/>
                    </a:moveTo>
                    <a:cubicBezTo>
                      <a:pt x="175993" y="92737"/>
                      <a:pt x="175674" y="97068"/>
                      <a:pt x="175019" y="101355"/>
                    </a:cubicBezTo>
                    <a:cubicBezTo>
                      <a:pt x="167656" y="149401"/>
                      <a:pt x="122738" y="182382"/>
                      <a:pt x="74692" y="175019"/>
                    </a:cubicBezTo>
                    <a:cubicBezTo>
                      <a:pt x="26646" y="167656"/>
                      <a:pt x="-6335" y="122738"/>
                      <a:pt x="1028" y="74692"/>
                    </a:cubicBezTo>
                    <a:cubicBezTo>
                      <a:pt x="8391" y="26646"/>
                      <a:pt x="53309" y="-6335"/>
                      <a:pt x="101355" y="1028"/>
                    </a:cubicBezTo>
                    <a:cubicBezTo>
                      <a:pt x="127829" y="5085"/>
                      <a:pt x="151016" y="20977"/>
                      <a:pt x="164351" y="44205"/>
                    </a:cubicBezTo>
                    <a:cubicBezTo>
                      <a:pt x="172086" y="57641"/>
                      <a:pt x="176098" y="72897"/>
                      <a:pt x="175971" y="88401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57"/>
              <p:cNvSpPr/>
              <p:nvPr/>
            </p:nvSpPr>
            <p:spPr>
              <a:xfrm>
                <a:off x="8313800" y="2874708"/>
                <a:ext cx="88107" cy="100965"/>
              </a:xfrm>
              <a:custGeom>
                <a:avLst/>
                <a:gdLst/>
                <a:ahLst/>
                <a:cxnLst/>
                <a:rect l="l" t="t" r="r" b="b"/>
                <a:pathLst>
                  <a:path w="88107" h="100965" extrusionOk="0">
                    <a:moveTo>
                      <a:pt x="88106" y="88011"/>
                    </a:moveTo>
                    <a:cubicBezTo>
                      <a:pt x="88128" y="92347"/>
                      <a:pt x="87809" y="96679"/>
                      <a:pt x="87154" y="100965"/>
                    </a:cubicBezTo>
                    <a:lnTo>
                      <a:pt x="0" y="88011"/>
                    </a:lnTo>
                    <a:lnTo>
                      <a:pt x="0" y="0"/>
                    </a:lnTo>
                    <a:cubicBezTo>
                      <a:pt x="31485" y="105"/>
                      <a:pt x="60526" y="16985"/>
                      <a:pt x="76200" y="44291"/>
                    </a:cubicBezTo>
                    <a:cubicBezTo>
                      <a:pt x="83954" y="57560"/>
                      <a:pt x="88061" y="72643"/>
                      <a:pt x="88106" y="8801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57"/>
              <p:cNvSpPr/>
              <p:nvPr/>
            </p:nvSpPr>
            <p:spPr>
              <a:xfrm>
                <a:off x="8252840" y="2901854"/>
                <a:ext cx="12192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121920" h="121920" extrusionOk="0">
                    <a:moveTo>
                      <a:pt x="121920" y="60865"/>
                    </a:moveTo>
                    <a:cubicBezTo>
                      <a:pt x="121973" y="94532"/>
                      <a:pt x="94722" y="121867"/>
                      <a:pt x="61055" y="121920"/>
                    </a:cubicBezTo>
                    <a:cubicBezTo>
                      <a:pt x="27388" y="121973"/>
                      <a:pt x="53" y="94723"/>
                      <a:pt x="0" y="61055"/>
                    </a:cubicBezTo>
                    <a:cubicBezTo>
                      <a:pt x="-53" y="27388"/>
                      <a:pt x="27198" y="53"/>
                      <a:pt x="60865" y="0"/>
                    </a:cubicBezTo>
                    <a:cubicBezTo>
                      <a:pt x="60896" y="0"/>
                      <a:pt x="60928" y="0"/>
                      <a:pt x="60960" y="0"/>
                    </a:cubicBezTo>
                    <a:cubicBezTo>
                      <a:pt x="94590" y="0"/>
                      <a:pt x="121867" y="27235"/>
                      <a:pt x="121920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57"/>
              <p:cNvSpPr/>
              <p:nvPr/>
            </p:nvSpPr>
            <p:spPr>
              <a:xfrm>
                <a:off x="8288464" y="2949193"/>
                <a:ext cx="50672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50672" h="7143" extrusionOk="0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Google Shape;695;p57"/>
              <p:cNvSpPr/>
              <p:nvPr/>
            </p:nvSpPr>
            <p:spPr>
              <a:xfrm>
                <a:off x="8275891" y="2969101"/>
                <a:ext cx="75818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75818" h="7143" extrusionOk="0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" name="Google Shape;696;p57"/>
              <p:cNvSpPr/>
              <p:nvPr/>
            </p:nvSpPr>
            <p:spPr>
              <a:xfrm>
                <a:off x="8473622" y="2874613"/>
                <a:ext cx="176410" cy="176212"/>
              </a:xfrm>
              <a:custGeom>
                <a:avLst/>
                <a:gdLst/>
                <a:ahLst/>
                <a:cxnLst/>
                <a:rect l="l" t="t" r="r" b="b"/>
                <a:pathLst>
                  <a:path w="176410" h="176212" extrusionOk="0">
                    <a:moveTo>
                      <a:pt x="176411" y="88106"/>
                    </a:moveTo>
                    <a:cubicBezTo>
                      <a:pt x="176436" y="124586"/>
                      <a:pt x="153977" y="157308"/>
                      <a:pt x="119927" y="170402"/>
                    </a:cubicBezTo>
                    <a:cubicBezTo>
                      <a:pt x="109869" y="174276"/>
                      <a:pt x="99178" y="176246"/>
                      <a:pt x="88400" y="176212"/>
                    </a:cubicBezTo>
                    <a:cubicBezTo>
                      <a:pt x="39741" y="176374"/>
                      <a:pt x="163" y="137059"/>
                      <a:pt x="1" y="88400"/>
                    </a:cubicBezTo>
                    <a:cubicBezTo>
                      <a:pt x="-162" y="39740"/>
                      <a:pt x="39153" y="163"/>
                      <a:pt x="87813" y="0"/>
                    </a:cubicBezTo>
                    <a:cubicBezTo>
                      <a:pt x="119532" y="-105"/>
                      <a:pt x="148859" y="16847"/>
                      <a:pt x="164600" y="44386"/>
                    </a:cubicBezTo>
                    <a:cubicBezTo>
                      <a:pt x="172320" y="57664"/>
                      <a:pt x="176395" y="72746"/>
                      <a:pt x="176411" y="88106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" name="Google Shape;697;p57"/>
              <p:cNvSpPr/>
              <p:nvPr/>
            </p:nvSpPr>
            <p:spPr>
              <a:xfrm>
                <a:off x="8562022" y="2874708"/>
                <a:ext cx="88010" cy="170307"/>
              </a:xfrm>
              <a:custGeom>
                <a:avLst/>
                <a:gdLst/>
                <a:ahLst/>
                <a:cxnLst/>
                <a:rect l="l" t="t" r="r" b="b"/>
                <a:pathLst>
                  <a:path w="88010" h="170307" extrusionOk="0">
                    <a:moveTo>
                      <a:pt x="88011" y="88011"/>
                    </a:moveTo>
                    <a:cubicBezTo>
                      <a:pt x="88036" y="124491"/>
                      <a:pt x="65577" y="157214"/>
                      <a:pt x="31528" y="170307"/>
                    </a:cubicBezTo>
                    <a:lnTo>
                      <a:pt x="0" y="88011"/>
                    </a:lnTo>
                    <a:lnTo>
                      <a:pt x="0" y="0"/>
                    </a:lnTo>
                    <a:cubicBezTo>
                      <a:pt x="48607" y="0"/>
                      <a:pt x="88011" y="39404"/>
                      <a:pt x="88011" y="8801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57"/>
              <p:cNvSpPr/>
              <p:nvPr/>
            </p:nvSpPr>
            <p:spPr>
              <a:xfrm>
                <a:off x="8500967" y="2901854"/>
                <a:ext cx="12192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121920" h="121920" extrusionOk="0">
                    <a:moveTo>
                      <a:pt x="121920" y="60865"/>
                    </a:moveTo>
                    <a:cubicBezTo>
                      <a:pt x="121972" y="94532"/>
                      <a:pt x="94722" y="121867"/>
                      <a:pt x="61055" y="121920"/>
                    </a:cubicBezTo>
                    <a:cubicBezTo>
                      <a:pt x="27388" y="121973"/>
                      <a:pt x="52" y="94723"/>
                      <a:pt x="0" y="61055"/>
                    </a:cubicBezTo>
                    <a:cubicBezTo>
                      <a:pt x="-52" y="27388"/>
                      <a:pt x="27198" y="53"/>
                      <a:pt x="60865" y="0"/>
                    </a:cubicBezTo>
                    <a:cubicBezTo>
                      <a:pt x="60928" y="0"/>
                      <a:pt x="60992" y="0"/>
                      <a:pt x="61055" y="0"/>
                    </a:cubicBezTo>
                    <a:cubicBezTo>
                      <a:pt x="94670" y="0"/>
                      <a:pt x="121920" y="27250"/>
                      <a:pt x="121920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57"/>
              <p:cNvSpPr/>
              <p:nvPr/>
            </p:nvSpPr>
            <p:spPr>
              <a:xfrm>
                <a:off x="8536686" y="2949193"/>
                <a:ext cx="50673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50673" h="7143" extrusionOk="0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p57"/>
              <p:cNvSpPr/>
              <p:nvPr/>
            </p:nvSpPr>
            <p:spPr>
              <a:xfrm>
                <a:off x="8524113" y="2969101"/>
                <a:ext cx="75819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75819" h="7143" extrusionOk="0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p57"/>
              <p:cNvSpPr/>
              <p:nvPr/>
            </p:nvSpPr>
            <p:spPr>
              <a:xfrm>
                <a:off x="8720899" y="2874697"/>
                <a:ext cx="176022" cy="176021"/>
              </a:xfrm>
              <a:custGeom>
                <a:avLst/>
                <a:gdLst/>
                <a:ahLst/>
                <a:cxnLst/>
                <a:rect l="l" t="t" r="r" b="b"/>
                <a:pathLst>
                  <a:path w="176022" h="176021" extrusionOk="0">
                    <a:moveTo>
                      <a:pt x="176022" y="88022"/>
                    </a:moveTo>
                    <a:cubicBezTo>
                      <a:pt x="176016" y="136629"/>
                      <a:pt x="136607" y="176028"/>
                      <a:pt x="88000" y="176022"/>
                    </a:cubicBezTo>
                    <a:cubicBezTo>
                      <a:pt x="39393" y="176016"/>
                      <a:pt x="-6" y="136607"/>
                      <a:pt x="0" y="88000"/>
                    </a:cubicBezTo>
                    <a:cubicBezTo>
                      <a:pt x="6" y="39393"/>
                      <a:pt x="39415" y="-6"/>
                      <a:pt x="88023" y="0"/>
                    </a:cubicBezTo>
                    <a:cubicBezTo>
                      <a:pt x="119584" y="4"/>
                      <a:pt x="148728" y="16908"/>
                      <a:pt x="164402" y="44303"/>
                    </a:cubicBezTo>
                    <a:cubicBezTo>
                      <a:pt x="172014" y="57616"/>
                      <a:pt x="176019" y="72686"/>
                      <a:pt x="176022" y="88022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p57"/>
              <p:cNvSpPr/>
              <p:nvPr/>
            </p:nvSpPr>
            <p:spPr>
              <a:xfrm>
                <a:off x="8751665" y="2874708"/>
                <a:ext cx="145256" cy="175736"/>
              </a:xfrm>
              <a:custGeom>
                <a:avLst/>
                <a:gdLst/>
                <a:ahLst/>
                <a:cxnLst/>
                <a:rect l="l" t="t" r="r" b="b"/>
                <a:pathLst>
                  <a:path w="145256" h="175736" extrusionOk="0">
                    <a:moveTo>
                      <a:pt x="145256" y="88011"/>
                    </a:moveTo>
                    <a:cubicBezTo>
                      <a:pt x="145046" y="136670"/>
                      <a:pt x="105429" y="175946"/>
                      <a:pt x="56770" y="175736"/>
                    </a:cubicBezTo>
                    <a:cubicBezTo>
                      <a:pt x="35954" y="175646"/>
                      <a:pt x="15843" y="168189"/>
                      <a:pt x="0" y="154686"/>
                    </a:cubicBezTo>
                    <a:lnTo>
                      <a:pt x="57150" y="88011"/>
                    </a:lnTo>
                    <a:lnTo>
                      <a:pt x="57150" y="0"/>
                    </a:lnTo>
                    <a:cubicBezTo>
                      <a:pt x="105757" y="-53"/>
                      <a:pt x="145203" y="39309"/>
                      <a:pt x="145256" y="87916"/>
                    </a:cubicBezTo>
                    <a:cubicBezTo>
                      <a:pt x="145256" y="87948"/>
                      <a:pt x="145256" y="87979"/>
                      <a:pt x="145256" y="8801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57"/>
              <p:cNvSpPr/>
              <p:nvPr/>
            </p:nvSpPr>
            <p:spPr>
              <a:xfrm>
                <a:off x="8747855" y="2901854"/>
                <a:ext cx="12192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121920" h="121920" extrusionOk="0">
                    <a:moveTo>
                      <a:pt x="121920" y="60865"/>
                    </a:moveTo>
                    <a:cubicBezTo>
                      <a:pt x="121972" y="94532"/>
                      <a:pt x="94723" y="121867"/>
                      <a:pt x="61055" y="121920"/>
                    </a:cubicBezTo>
                    <a:cubicBezTo>
                      <a:pt x="27388" y="121973"/>
                      <a:pt x="52" y="94723"/>
                      <a:pt x="0" y="61055"/>
                    </a:cubicBezTo>
                    <a:cubicBezTo>
                      <a:pt x="-52" y="27388"/>
                      <a:pt x="27197" y="53"/>
                      <a:pt x="60865" y="0"/>
                    </a:cubicBezTo>
                    <a:cubicBezTo>
                      <a:pt x="60897" y="0"/>
                      <a:pt x="60928" y="0"/>
                      <a:pt x="60960" y="0"/>
                    </a:cubicBezTo>
                    <a:cubicBezTo>
                      <a:pt x="94590" y="0"/>
                      <a:pt x="121868" y="27235"/>
                      <a:pt x="121921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57"/>
              <p:cNvSpPr/>
              <p:nvPr/>
            </p:nvSpPr>
            <p:spPr>
              <a:xfrm>
                <a:off x="8783478" y="2949193"/>
                <a:ext cx="50673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50673" h="7143" extrusionOk="0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57"/>
              <p:cNvSpPr/>
              <p:nvPr/>
            </p:nvSpPr>
            <p:spPr>
              <a:xfrm>
                <a:off x="8770905" y="2969101"/>
                <a:ext cx="75819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75819" h="7143" extrusionOk="0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9"/>
          <p:cNvSpPr/>
          <p:nvPr/>
        </p:nvSpPr>
        <p:spPr>
          <a:xfrm>
            <a:off x="605592" y="0"/>
            <a:ext cx="4453557" cy="6858000"/>
          </a:xfrm>
          <a:prstGeom prst="parallelogram">
            <a:avLst>
              <a:gd name="adj" fmla="val 34279"/>
            </a:avLst>
          </a:prstGeom>
          <a:solidFill>
            <a:srgbClr val="4472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49"/>
          <p:cNvSpPr>
            <a:spLocks noGrp="1"/>
          </p:cNvSpPr>
          <p:nvPr>
            <p:ph type="pic" idx="2"/>
          </p:nvPr>
        </p:nvSpPr>
        <p:spPr>
          <a:xfrm>
            <a:off x="2201549" y="1955043"/>
            <a:ext cx="836951" cy="53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" name="Google Shape;263;p49"/>
          <p:cNvSpPr>
            <a:spLocks noGrp="1"/>
          </p:cNvSpPr>
          <p:nvPr>
            <p:ph type="pic" idx="3"/>
          </p:nvPr>
        </p:nvSpPr>
        <p:spPr>
          <a:xfrm>
            <a:off x="6450013" y="2479675"/>
            <a:ext cx="4814887" cy="284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64" name="Google Shape;264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9"/>
          <p:cNvSpPr txBox="1">
            <a:spLocks noGrp="1"/>
          </p:cNvSpPr>
          <p:nvPr>
            <p:ph type="body" idx="1"/>
          </p:nvPr>
        </p:nvSpPr>
        <p:spPr>
          <a:xfrm>
            <a:off x="1404864" y="2883354"/>
            <a:ext cx="2002971" cy="243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66" name="Google Shape;266;p49"/>
          <p:cNvGrpSpPr/>
          <p:nvPr/>
        </p:nvGrpSpPr>
        <p:grpSpPr>
          <a:xfrm>
            <a:off x="251755" y="4997733"/>
            <a:ext cx="939848" cy="1733267"/>
            <a:chOff x="2728251" y="3236115"/>
            <a:chExt cx="939848" cy="1733267"/>
          </a:xfrm>
        </p:grpSpPr>
        <p:sp>
          <p:nvSpPr>
            <p:cNvPr id="267" name="Google Shape;267;p49"/>
            <p:cNvSpPr/>
            <p:nvPr/>
          </p:nvSpPr>
          <p:spPr>
            <a:xfrm>
              <a:off x="2728251" y="3236115"/>
              <a:ext cx="939848" cy="1697834"/>
            </a:xfrm>
            <a:custGeom>
              <a:avLst/>
              <a:gdLst/>
              <a:ahLst/>
              <a:cxnLst/>
              <a:rect l="l" t="t" r="r" b="b"/>
              <a:pathLst>
                <a:path w="939848" h="1697834" extrusionOk="0">
                  <a:moveTo>
                    <a:pt x="101911" y="2384"/>
                  </a:moveTo>
                  <a:cubicBezTo>
                    <a:pt x="101911" y="2384"/>
                    <a:pt x="3899" y="20672"/>
                    <a:pt x="69145" y="234223"/>
                  </a:cubicBezTo>
                  <a:cubicBezTo>
                    <a:pt x="134392" y="447773"/>
                    <a:pt x="186398" y="557120"/>
                    <a:pt x="186398" y="557120"/>
                  </a:cubicBezTo>
                  <a:cubicBezTo>
                    <a:pt x="186398" y="557120"/>
                    <a:pt x="195923" y="605793"/>
                    <a:pt x="156490" y="606079"/>
                  </a:cubicBezTo>
                  <a:cubicBezTo>
                    <a:pt x="117056" y="606364"/>
                    <a:pt x="35236" y="577980"/>
                    <a:pt x="9900" y="621509"/>
                  </a:cubicBezTo>
                  <a:cubicBezTo>
                    <a:pt x="-16294" y="666943"/>
                    <a:pt x="10852" y="719045"/>
                    <a:pt x="75241" y="771909"/>
                  </a:cubicBezTo>
                  <a:cubicBezTo>
                    <a:pt x="139630" y="824773"/>
                    <a:pt x="276600" y="945740"/>
                    <a:pt x="288982" y="956694"/>
                  </a:cubicBezTo>
                  <a:cubicBezTo>
                    <a:pt x="301365" y="967648"/>
                    <a:pt x="310985" y="991079"/>
                    <a:pt x="284125" y="995651"/>
                  </a:cubicBezTo>
                  <a:cubicBezTo>
                    <a:pt x="257264" y="1000223"/>
                    <a:pt x="64097" y="986126"/>
                    <a:pt x="63049" y="1078423"/>
                  </a:cubicBezTo>
                  <a:cubicBezTo>
                    <a:pt x="62002" y="1170721"/>
                    <a:pt x="265741" y="1287973"/>
                    <a:pt x="287744" y="1301499"/>
                  </a:cubicBezTo>
                  <a:cubicBezTo>
                    <a:pt x="309747" y="1315024"/>
                    <a:pt x="313652" y="1325788"/>
                    <a:pt x="309461" y="1338456"/>
                  </a:cubicBezTo>
                  <a:cubicBezTo>
                    <a:pt x="305270" y="1351124"/>
                    <a:pt x="240786" y="1340266"/>
                    <a:pt x="185636" y="1338456"/>
                  </a:cubicBezTo>
                  <a:cubicBezTo>
                    <a:pt x="130486" y="1336646"/>
                    <a:pt x="66478" y="1344552"/>
                    <a:pt x="70288" y="1397701"/>
                  </a:cubicBezTo>
                  <a:cubicBezTo>
                    <a:pt x="74098" y="1450851"/>
                    <a:pt x="184588" y="1580486"/>
                    <a:pt x="491960" y="1666592"/>
                  </a:cubicBezTo>
                  <a:lnTo>
                    <a:pt x="637121" y="1697834"/>
                  </a:lnTo>
                  <a:lnTo>
                    <a:pt x="738848" y="1588297"/>
                  </a:lnTo>
                  <a:cubicBezTo>
                    <a:pt x="941445" y="1341123"/>
                    <a:pt x="957066" y="1171768"/>
                    <a:pt x="929348" y="1126048"/>
                  </a:cubicBezTo>
                  <a:cubicBezTo>
                    <a:pt x="901630" y="1080328"/>
                    <a:pt x="845052" y="1110808"/>
                    <a:pt x="800856" y="1143765"/>
                  </a:cubicBezTo>
                  <a:cubicBezTo>
                    <a:pt x="756660" y="1176721"/>
                    <a:pt x="710273" y="1222537"/>
                    <a:pt x="699319" y="1214631"/>
                  </a:cubicBezTo>
                  <a:cubicBezTo>
                    <a:pt x="688366" y="1206725"/>
                    <a:pt x="685413" y="1195581"/>
                    <a:pt x="695890" y="1171959"/>
                  </a:cubicBezTo>
                  <a:cubicBezTo>
                    <a:pt x="706368" y="1148337"/>
                    <a:pt x="805428" y="935072"/>
                    <a:pt x="751707" y="860301"/>
                  </a:cubicBezTo>
                  <a:cubicBezTo>
                    <a:pt x="697986" y="785530"/>
                    <a:pt x="547872" y="907926"/>
                    <a:pt x="523107" y="919451"/>
                  </a:cubicBezTo>
                  <a:cubicBezTo>
                    <a:pt x="498342" y="930976"/>
                    <a:pt x="493103" y="906211"/>
                    <a:pt x="496818" y="890876"/>
                  </a:cubicBezTo>
                  <a:cubicBezTo>
                    <a:pt x="500533" y="875541"/>
                    <a:pt x="543300" y="697138"/>
                    <a:pt x="565684" y="616842"/>
                  </a:cubicBezTo>
                  <a:cubicBezTo>
                    <a:pt x="588067" y="536546"/>
                    <a:pt x="580447" y="478348"/>
                    <a:pt x="532822" y="456250"/>
                  </a:cubicBezTo>
                  <a:cubicBezTo>
                    <a:pt x="486912" y="434914"/>
                    <a:pt x="436144" y="505114"/>
                    <a:pt x="403568" y="527593"/>
                  </a:cubicBezTo>
                  <a:cubicBezTo>
                    <a:pt x="370993" y="550072"/>
                    <a:pt x="351085" y="504732"/>
                    <a:pt x="351085" y="504732"/>
                  </a:cubicBezTo>
                  <a:cubicBezTo>
                    <a:pt x="351085" y="504732"/>
                    <a:pt x="330988" y="385384"/>
                    <a:pt x="261836" y="173072"/>
                  </a:cubicBezTo>
                  <a:cubicBezTo>
                    <a:pt x="192685" y="-39240"/>
                    <a:pt x="99911" y="3527"/>
                    <a:pt x="99911" y="3527"/>
                  </a:cubicBezTo>
                </a:path>
              </a:pathLst>
            </a:custGeom>
            <a:solidFill>
              <a:srgbClr val="B3C6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49"/>
            <p:cNvSpPr/>
            <p:nvPr/>
          </p:nvSpPr>
          <p:spPr>
            <a:xfrm>
              <a:off x="2888360" y="3430428"/>
              <a:ext cx="481584" cy="1538954"/>
            </a:xfrm>
            <a:custGeom>
              <a:avLst/>
              <a:gdLst/>
              <a:ahLst/>
              <a:cxnLst/>
              <a:rect l="l" t="t" r="r" b="b"/>
              <a:pathLst>
                <a:path w="481584" h="1538954" extrusionOk="0">
                  <a:moveTo>
                    <a:pt x="478536" y="1538954"/>
                  </a:moveTo>
                  <a:cubicBezTo>
                    <a:pt x="428339" y="1382839"/>
                    <a:pt x="343757" y="1103471"/>
                    <a:pt x="270034" y="864679"/>
                  </a:cubicBezTo>
                  <a:cubicBezTo>
                    <a:pt x="196310" y="625888"/>
                    <a:pt x="129159" y="409194"/>
                    <a:pt x="79534" y="252793"/>
                  </a:cubicBezTo>
                  <a:cubicBezTo>
                    <a:pt x="54769" y="174784"/>
                    <a:pt x="34766" y="111538"/>
                    <a:pt x="20860" y="67627"/>
                  </a:cubicBezTo>
                  <a:lnTo>
                    <a:pt x="5239" y="17621"/>
                  </a:lnTo>
                  <a:lnTo>
                    <a:pt x="1238" y="4572"/>
                  </a:lnTo>
                  <a:cubicBezTo>
                    <a:pt x="746" y="3071"/>
                    <a:pt x="333" y="1544"/>
                    <a:pt x="0" y="0"/>
                  </a:cubicBezTo>
                  <a:cubicBezTo>
                    <a:pt x="0" y="0"/>
                    <a:pt x="572" y="1429"/>
                    <a:pt x="1619" y="4381"/>
                  </a:cubicBezTo>
                  <a:cubicBezTo>
                    <a:pt x="2667" y="7334"/>
                    <a:pt x="4191" y="11811"/>
                    <a:pt x="6096" y="17335"/>
                  </a:cubicBezTo>
                  <a:lnTo>
                    <a:pt x="22860" y="67437"/>
                  </a:lnTo>
                  <a:cubicBezTo>
                    <a:pt x="37338" y="110966"/>
                    <a:pt x="57817" y="174117"/>
                    <a:pt x="82963" y="252127"/>
                  </a:cubicBezTo>
                  <a:cubicBezTo>
                    <a:pt x="133064" y="408337"/>
                    <a:pt x="200597" y="624554"/>
                    <a:pt x="274415" y="863632"/>
                  </a:cubicBezTo>
                  <a:cubicBezTo>
                    <a:pt x="348234" y="1102709"/>
                    <a:pt x="432245" y="1381601"/>
                    <a:pt x="481584" y="153800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49"/>
            <p:cNvSpPr/>
            <p:nvPr/>
          </p:nvSpPr>
          <p:spPr>
            <a:xfrm>
              <a:off x="2851213" y="3902201"/>
              <a:ext cx="231171" cy="143541"/>
            </a:xfrm>
            <a:custGeom>
              <a:avLst/>
              <a:gdLst/>
              <a:ahLst/>
              <a:cxnLst/>
              <a:rect l="l" t="t" r="r" b="b"/>
              <a:pathLst>
                <a:path w="231171" h="143541" extrusionOk="0">
                  <a:moveTo>
                    <a:pt x="0" y="0"/>
                  </a:moveTo>
                  <a:cubicBezTo>
                    <a:pt x="3323" y="1232"/>
                    <a:pt x="6515" y="2796"/>
                    <a:pt x="9525" y="4667"/>
                  </a:cubicBezTo>
                  <a:cubicBezTo>
                    <a:pt x="15621" y="7906"/>
                    <a:pt x="24384" y="12763"/>
                    <a:pt x="35052" y="18955"/>
                  </a:cubicBezTo>
                  <a:cubicBezTo>
                    <a:pt x="56293" y="31337"/>
                    <a:pt x="85344" y="49244"/>
                    <a:pt x="116967" y="69533"/>
                  </a:cubicBezTo>
                  <a:lnTo>
                    <a:pt x="197834" y="121729"/>
                  </a:lnTo>
                  <a:lnTo>
                    <a:pt x="222409" y="137446"/>
                  </a:lnTo>
                  <a:cubicBezTo>
                    <a:pt x="225549" y="139143"/>
                    <a:pt x="228488" y="141188"/>
                    <a:pt x="231172" y="143542"/>
                  </a:cubicBezTo>
                  <a:cubicBezTo>
                    <a:pt x="227834" y="142383"/>
                    <a:pt x="224638" y="140850"/>
                    <a:pt x="221647" y="138970"/>
                  </a:cubicBezTo>
                  <a:cubicBezTo>
                    <a:pt x="215551" y="135731"/>
                    <a:pt x="206883" y="130874"/>
                    <a:pt x="196310" y="124587"/>
                  </a:cubicBezTo>
                  <a:cubicBezTo>
                    <a:pt x="175070" y="111919"/>
                    <a:pt x="146304" y="93726"/>
                    <a:pt x="114681" y="73438"/>
                  </a:cubicBezTo>
                  <a:lnTo>
                    <a:pt x="33433" y="22098"/>
                  </a:lnTo>
                  <a:lnTo>
                    <a:pt x="8763" y="6572"/>
                  </a:lnTo>
                  <a:cubicBezTo>
                    <a:pt x="5584" y="4749"/>
                    <a:pt x="2641" y="254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49"/>
            <p:cNvSpPr/>
            <p:nvPr/>
          </p:nvSpPr>
          <p:spPr>
            <a:xfrm>
              <a:off x="3094077" y="3766560"/>
              <a:ext cx="156637" cy="272039"/>
            </a:xfrm>
            <a:custGeom>
              <a:avLst/>
              <a:gdLst/>
              <a:ahLst/>
              <a:cxnLst/>
              <a:rect l="l" t="t" r="r" b="b"/>
              <a:pathLst>
                <a:path w="156637" h="272039" extrusionOk="0">
                  <a:moveTo>
                    <a:pt x="23" y="272039"/>
                  </a:moveTo>
                  <a:cubicBezTo>
                    <a:pt x="-1024" y="271373"/>
                    <a:pt x="33170" y="209937"/>
                    <a:pt x="76223" y="134880"/>
                  </a:cubicBezTo>
                  <a:cubicBezTo>
                    <a:pt x="119276" y="59822"/>
                    <a:pt x="155567" y="-661"/>
                    <a:pt x="156614" y="5"/>
                  </a:cubicBezTo>
                  <a:cubicBezTo>
                    <a:pt x="157662" y="672"/>
                    <a:pt x="123563" y="62013"/>
                    <a:pt x="80414" y="137165"/>
                  </a:cubicBezTo>
                  <a:cubicBezTo>
                    <a:pt x="37266" y="212318"/>
                    <a:pt x="1547" y="272039"/>
                    <a:pt x="23" y="2720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49"/>
            <p:cNvSpPr/>
            <p:nvPr/>
          </p:nvSpPr>
          <p:spPr>
            <a:xfrm>
              <a:off x="3190875" y="4210240"/>
              <a:ext cx="192690" cy="200311"/>
            </a:xfrm>
            <a:custGeom>
              <a:avLst/>
              <a:gdLst/>
              <a:ahLst/>
              <a:cxnLst/>
              <a:rect l="l" t="t" r="r" b="b"/>
              <a:pathLst>
                <a:path w="192690" h="200311" extrusionOk="0">
                  <a:moveTo>
                    <a:pt x="0" y="200311"/>
                  </a:moveTo>
                  <a:cubicBezTo>
                    <a:pt x="2209" y="197377"/>
                    <a:pt x="4732" y="194695"/>
                    <a:pt x="7525" y="192310"/>
                  </a:cubicBezTo>
                  <a:lnTo>
                    <a:pt x="29051" y="171736"/>
                  </a:lnTo>
                  <a:cubicBezTo>
                    <a:pt x="47149" y="154305"/>
                    <a:pt x="72104" y="130112"/>
                    <a:pt x="98584" y="102394"/>
                  </a:cubicBezTo>
                  <a:cubicBezTo>
                    <a:pt x="125063" y="74676"/>
                    <a:pt x="148400" y="48959"/>
                    <a:pt x="165259" y="30099"/>
                  </a:cubicBezTo>
                  <a:lnTo>
                    <a:pt x="184975" y="7811"/>
                  </a:lnTo>
                  <a:cubicBezTo>
                    <a:pt x="187249" y="4928"/>
                    <a:pt x="189836" y="2309"/>
                    <a:pt x="192691" y="0"/>
                  </a:cubicBezTo>
                  <a:cubicBezTo>
                    <a:pt x="190889" y="3181"/>
                    <a:pt x="188784" y="6179"/>
                    <a:pt x="186404" y="8954"/>
                  </a:cubicBezTo>
                  <a:cubicBezTo>
                    <a:pt x="182118" y="14573"/>
                    <a:pt x="175831" y="22574"/>
                    <a:pt x="167354" y="32290"/>
                  </a:cubicBezTo>
                  <a:cubicBezTo>
                    <a:pt x="151352" y="51340"/>
                    <a:pt x="128492" y="77915"/>
                    <a:pt x="101822" y="105632"/>
                  </a:cubicBezTo>
                  <a:cubicBezTo>
                    <a:pt x="75152" y="133350"/>
                    <a:pt x="49911" y="157258"/>
                    <a:pt x="31147" y="174117"/>
                  </a:cubicBezTo>
                  <a:cubicBezTo>
                    <a:pt x="21622" y="182499"/>
                    <a:pt x="14097" y="189167"/>
                    <a:pt x="8668" y="193643"/>
                  </a:cubicBezTo>
                  <a:cubicBezTo>
                    <a:pt x="6018" y="196161"/>
                    <a:pt x="3113" y="198396"/>
                    <a:pt x="0" y="2003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49"/>
            <p:cNvSpPr/>
            <p:nvPr/>
          </p:nvSpPr>
          <p:spPr>
            <a:xfrm>
              <a:off x="2944082" y="4335875"/>
              <a:ext cx="246507" cy="71247"/>
            </a:xfrm>
            <a:custGeom>
              <a:avLst/>
              <a:gdLst/>
              <a:ahLst/>
              <a:cxnLst/>
              <a:rect l="l" t="t" r="r" b="b"/>
              <a:pathLst>
                <a:path w="246507" h="71247" extrusionOk="0">
                  <a:moveTo>
                    <a:pt x="0" y="0"/>
                  </a:moveTo>
                  <a:cubicBezTo>
                    <a:pt x="3243" y="287"/>
                    <a:pt x="6441" y="958"/>
                    <a:pt x="9525" y="2000"/>
                  </a:cubicBezTo>
                  <a:lnTo>
                    <a:pt x="36195" y="8858"/>
                  </a:lnTo>
                  <a:cubicBezTo>
                    <a:pt x="58674" y="14954"/>
                    <a:pt x="89535" y="23527"/>
                    <a:pt x="123634" y="33433"/>
                  </a:cubicBezTo>
                  <a:cubicBezTo>
                    <a:pt x="157734" y="43339"/>
                    <a:pt x="188500" y="52483"/>
                    <a:pt x="210693" y="59246"/>
                  </a:cubicBezTo>
                  <a:lnTo>
                    <a:pt x="236982" y="67532"/>
                  </a:lnTo>
                  <a:cubicBezTo>
                    <a:pt x="240312" y="68329"/>
                    <a:pt x="243517" y="69579"/>
                    <a:pt x="246507" y="71247"/>
                  </a:cubicBezTo>
                  <a:cubicBezTo>
                    <a:pt x="243273" y="70904"/>
                    <a:pt x="240081" y="70234"/>
                    <a:pt x="236982" y="69247"/>
                  </a:cubicBezTo>
                  <a:lnTo>
                    <a:pt x="210312" y="62389"/>
                  </a:lnTo>
                  <a:cubicBezTo>
                    <a:pt x="187833" y="56293"/>
                    <a:pt x="156972" y="47625"/>
                    <a:pt x="122873" y="37814"/>
                  </a:cubicBezTo>
                  <a:cubicBezTo>
                    <a:pt x="88773" y="28004"/>
                    <a:pt x="58007" y="18764"/>
                    <a:pt x="35814" y="12002"/>
                  </a:cubicBezTo>
                  <a:lnTo>
                    <a:pt x="9525" y="3715"/>
                  </a:lnTo>
                  <a:cubicBezTo>
                    <a:pt x="6212" y="2864"/>
                    <a:pt x="3014" y="161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49"/>
            <p:cNvSpPr/>
            <p:nvPr/>
          </p:nvSpPr>
          <p:spPr>
            <a:xfrm>
              <a:off x="2987706" y="4675441"/>
              <a:ext cx="317182" cy="88201"/>
            </a:xfrm>
            <a:custGeom>
              <a:avLst/>
              <a:gdLst/>
              <a:ahLst/>
              <a:cxnLst/>
              <a:rect l="l" t="t" r="r" b="b"/>
              <a:pathLst>
                <a:path w="317182" h="88201" extrusionOk="0">
                  <a:moveTo>
                    <a:pt x="0" y="0"/>
                  </a:moveTo>
                  <a:cubicBezTo>
                    <a:pt x="4319" y="496"/>
                    <a:pt x="8589" y="1356"/>
                    <a:pt x="12764" y="2572"/>
                  </a:cubicBezTo>
                  <a:lnTo>
                    <a:pt x="46958" y="11335"/>
                  </a:lnTo>
                  <a:cubicBezTo>
                    <a:pt x="75533" y="18955"/>
                    <a:pt x="115443" y="29718"/>
                    <a:pt x="159258" y="41910"/>
                  </a:cubicBezTo>
                  <a:cubicBezTo>
                    <a:pt x="203073" y="54102"/>
                    <a:pt x="242602" y="65342"/>
                    <a:pt x="271177" y="73724"/>
                  </a:cubicBezTo>
                  <a:lnTo>
                    <a:pt x="304991" y="83916"/>
                  </a:lnTo>
                  <a:cubicBezTo>
                    <a:pt x="309173" y="84982"/>
                    <a:pt x="313253" y="86416"/>
                    <a:pt x="317183" y="88202"/>
                  </a:cubicBezTo>
                  <a:cubicBezTo>
                    <a:pt x="312886" y="87757"/>
                    <a:pt x="308644" y="86896"/>
                    <a:pt x="304514" y="85630"/>
                  </a:cubicBezTo>
                  <a:lnTo>
                    <a:pt x="270320" y="76867"/>
                  </a:lnTo>
                  <a:cubicBezTo>
                    <a:pt x="241745" y="69247"/>
                    <a:pt x="201835" y="58484"/>
                    <a:pt x="158020" y="46292"/>
                  </a:cubicBezTo>
                  <a:cubicBezTo>
                    <a:pt x="114205" y="34100"/>
                    <a:pt x="74676" y="22860"/>
                    <a:pt x="46006" y="14478"/>
                  </a:cubicBezTo>
                  <a:lnTo>
                    <a:pt x="12668" y="4382"/>
                  </a:lnTo>
                  <a:cubicBezTo>
                    <a:pt x="8333" y="3268"/>
                    <a:pt x="4096" y="180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49"/>
            <p:cNvSpPr/>
            <p:nvPr/>
          </p:nvSpPr>
          <p:spPr>
            <a:xfrm>
              <a:off x="3297935" y="4498848"/>
              <a:ext cx="237743" cy="260603"/>
            </a:xfrm>
            <a:custGeom>
              <a:avLst/>
              <a:gdLst/>
              <a:ahLst/>
              <a:cxnLst/>
              <a:rect l="l" t="t" r="r" b="b"/>
              <a:pathLst>
                <a:path w="237743" h="260603" extrusionOk="0">
                  <a:moveTo>
                    <a:pt x="0" y="260604"/>
                  </a:moveTo>
                  <a:cubicBezTo>
                    <a:pt x="2848" y="256856"/>
                    <a:pt x="6036" y="253381"/>
                    <a:pt x="9525" y="250222"/>
                  </a:cubicBezTo>
                  <a:cubicBezTo>
                    <a:pt x="16383" y="243268"/>
                    <a:pt x="25146" y="234124"/>
                    <a:pt x="35814" y="223075"/>
                  </a:cubicBezTo>
                  <a:cubicBezTo>
                    <a:pt x="58007" y="200215"/>
                    <a:pt x="88583" y="168402"/>
                    <a:pt x="121539" y="132397"/>
                  </a:cubicBezTo>
                  <a:cubicBezTo>
                    <a:pt x="154496" y="96393"/>
                    <a:pt x="183071" y="63055"/>
                    <a:pt x="203740" y="38767"/>
                  </a:cubicBezTo>
                  <a:lnTo>
                    <a:pt x="228219" y="10192"/>
                  </a:lnTo>
                  <a:cubicBezTo>
                    <a:pt x="231102" y="6533"/>
                    <a:pt x="234288" y="3123"/>
                    <a:pt x="237744" y="0"/>
                  </a:cubicBezTo>
                  <a:cubicBezTo>
                    <a:pt x="235463" y="4037"/>
                    <a:pt x="232783" y="7834"/>
                    <a:pt x="229743" y="11335"/>
                  </a:cubicBezTo>
                  <a:cubicBezTo>
                    <a:pt x="224314" y="18479"/>
                    <a:pt x="216408" y="28670"/>
                    <a:pt x="206312" y="41053"/>
                  </a:cubicBezTo>
                  <a:cubicBezTo>
                    <a:pt x="186309" y="65913"/>
                    <a:pt x="157829" y="99631"/>
                    <a:pt x="125063" y="135731"/>
                  </a:cubicBezTo>
                  <a:cubicBezTo>
                    <a:pt x="92297" y="171831"/>
                    <a:pt x="61341" y="203263"/>
                    <a:pt x="38576" y="225647"/>
                  </a:cubicBezTo>
                  <a:cubicBezTo>
                    <a:pt x="27146" y="236791"/>
                    <a:pt x="17812" y="245650"/>
                    <a:pt x="11144" y="251746"/>
                  </a:cubicBezTo>
                  <a:cubicBezTo>
                    <a:pt x="7656" y="254972"/>
                    <a:pt x="3931" y="257933"/>
                    <a:pt x="0" y="2606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2947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24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oogle Shape;25;p37"/>
          <p:cNvGrpSpPr/>
          <p:nvPr/>
        </p:nvGrpSpPr>
        <p:grpSpPr>
          <a:xfrm>
            <a:off x="252767" y="5429463"/>
            <a:ext cx="1188720" cy="1188490"/>
            <a:chOff x="912779" y="850796"/>
            <a:chExt cx="1507671" cy="1507378"/>
          </a:xfrm>
        </p:grpSpPr>
        <p:sp>
          <p:nvSpPr>
            <p:cNvPr id="26" name="Google Shape;26;p37"/>
            <p:cNvSpPr/>
            <p:nvPr/>
          </p:nvSpPr>
          <p:spPr>
            <a:xfrm>
              <a:off x="912779" y="1253770"/>
              <a:ext cx="339909" cy="307970"/>
            </a:xfrm>
            <a:custGeom>
              <a:avLst/>
              <a:gdLst/>
              <a:ahLst/>
              <a:cxnLst/>
              <a:rect l="l" t="t" r="r" b="b"/>
              <a:pathLst>
                <a:path w="339909" h="307970" extrusionOk="0">
                  <a:moveTo>
                    <a:pt x="339909" y="210"/>
                  </a:moveTo>
                  <a:cubicBezTo>
                    <a:pt x="301260" y="98571"/>
                    <a:pt x="278518" y="202458"/>
                    <a:pt x="272541" y="307970"/>
                  </a:cubicBezTo>
                  <a:lnTo>
                    <a:pt x="0" y="307970"/>
                  </a:lnTo>
                  <a:lnTo>
                    <a:pt x="0" y="300371"/>
                  </a:lnTo>
                  <a:lnTo>
                    <a:pt x="2192" y="279474"/>
                  </a:lnTo>
                  <a:cubicBezTo>
                    <a:pt x="5617" y="243291"/>
                    <a:pt x="11624" y="207394"/>
                    <a:pt x="20167" y="172065"/>
                  </a:cubicBezTo>
                  <a:cubicBezTo>
                    <a:pt x="34234" y="114063"/>
                    <a:pt x="54568" y="57761"/>
                    <a:pt x="80812" y="4156"/>
                  </a:cubicBezTo>
                  <a:cubicBezTo>
                    <a:pt x="81710" y="1368"/>
                    <a:pt x="84491" y="-362"/>
                    <a:pt x="87389" y="64"/>
                  </a:cubicBezTo>
                  <a:lnTo>
                    <a:pt x="339909" y="64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7"/>
            <p:cNvSpPr/>
            <p:nvPr/>
          </p:nvSpPr>
          <p:spPr>
            <a:xfrm>
              <a:off x="912779" y="1640946"/>
              <a:ext cx="331725" cy="300629"/>
            </a:xfrm>
            <a:custGeom>
              <a:avLst/>
              <a:gdLst/>
              <a:ahLst/>
              <a:cxnLst/>
              <a:rect l="l" t="t" r="r" b="b"/>
              <a:pathLst>
                <a:path w="331725" h="300629" extrusionOk="0">
                  <a:moveTo>
                    <a:pt x="331726" y="300599"/>
                  </a:moveTo>
                  <a:lnTo>
                    <a:pt x="81251" y="300599"/>
                  </a:lnTo>
                  <a:cubicBezTo>
                    <a:pt x="78534" y="300877"/>
                    <a:pt x="75986" y="299240"/>
                    <a:pt x="75113" y="296653"/>
                  </a:cubicBezTo>
                  <a:cubicBezTo>
                    <a:pt x="46217" y="236300"/>
                    <a:pt x="25338" y="172439"/>
                    <a:pt x="13006" y="106678"/>
                  </a:cubicBezTo>
                  <a:cubicBezTo>
                    <a:pt x="6807" y="75026"/>
                    <a:pt x="2706" y="43007"/>
                    <a:pt x="731" y="10814"/>
                  </a:cubicBezTo>
                  <a:cubicBezTo>
                    <a:pt x="731" y="9645"/>
                    <a:pt x="731" y="8622"/>
                    <a:pt x="0" y="7453"/>
                  </a:cubicBezTo>
                  <a:lnTo>
                    <a:pt x="0" y="0"/>
                  </a:lnTo>
                  <a:lnTo>
                    <a:pt x="4092" y="0"/>
                  </a:lnTo>
                  <a:lnTo>
                    <a:pt x="267134" y="0"/>
                  </a:lnTo>
                  <a:cubicBezTo>
                    <a:pt x="271957" y="0"/>
                    <a:pt x="271811" y="0"/>
                    <a:pt x="272103" y="4822"/>
                  </a:cubicBezTo>
                  <a:cubicBezTo>
                    <a:pt x="273856" y="26743"/>
                    <a:pt x="275318" y="48663"/>
                    <a:pt x="277364" y="70437"/>
                  </a:cubicBezTo>
                  <a:cubicBezTo>
                    <a:pt x="281013" y="105305"/>
                    <a:pt x="286820" y="139909"/>
                    <a:pt x="294754" y="174046"/>
                  </a:cubicBezTo>
                  <a:cubicBezTo>
                    <a:pt x="303801" y="215665"/>
                    <a:pt x="315664" y="256642"/>
                    <a:pt x="330264" y="296653"/>
                  </a:cubicBezTo>
                  <a:cubicBezTo>
                    <a:pt x="330849" y="297822"/>
                    <a:pt x="331141" y="298992"/>
                    <a:pt x="331726" y="300599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7"/>
            <p:cNvSpPr/>
            <p:nvPr/>
          </p:nvSpPr>
          <p:spPr>
            <a:xfrm>
              <a:off x="1750569" y="2020409"/>
              <a:ext cx="547274" cy="337765"/>
            </a:xfrm>
            <a:custGeom>
              <a:avLst/>
              <a:gdLst/>
              <a:ahLst/>
              <a:cxnLst/>
              <a:rect l="l" t="t" r="r" b="b"/>
              <a:pathLst>
                <a:path w="547274" h="337765" extrusionOk="0">
                  <a:moveTo>
                    <a:pt x="547274" y="487"/>
                  </a:moveTo>
                  <a:lnTo>
                    <a:pt x="545228" y="4287"/>
                  </a:lnTo>
                  <a:cubicBezTo>
                    <a:pt x="523937" y="36699"/>
                    <a:pt x="500190" y="67431"/>
                    <a:pt x="474207" y="96205"/>
                  </a:cubicBezTo>
                  <a:cubicBezTo>
                    <a:pt x="442905" y="131643"/>
                    <a:pt x="408037" y="163778"/>
                    <a:pt x="370159" y="192070"/>
                  </a:cubicBezTo>
                  <a:cubicBezTo>
                    <a:pt x="333026" y="220069"/>
                    <a:pt x="293336" y="244532"/>
                    <a:pt x="251644" y="265137"/>
                  </a:cubicBezTo>
                  <a:cubicBezTo>
                    <a:pt x="211468" y="285143"/>
                    <a:pt x="169548" y="301437"/>
                    <a:pt x="126406" y="313800"/>
                  </a:cubicBezTo>
                  <a:cubicBezTo>
                    <a:pt x="92202" y="323693"/>
                    <a:pt x="57333" y="331117"/>
                    <a:pt x="22066" y="336012"/>
                  </a:cubicBezTo>
                  <a:lnTo>
                    <a:pt x="11837" y="337766"/>
                  </a:lnTo>
                  <a:lnTo>
                    <a:pt x="5845" y="337766"/>
                  </a:lnTo>
                  <a:lnTo>
                    <a:pt x="0" y="334112"/>
                  </a:lnTo>
                  <a:cubicBezTo>
                    <a:pt x="2484" y="332359"/>
                    <a:pt x="4530" y="330751"/>
                    <a:pt x="6722" y="329436"/>
                  </a:cubicBezTo>
                  <a:cubicBezTo>
                    <a:pt x="83053" y="277398"/>
                    <a:pt x="149841" y="212587"/>
                    <a:pt x="204150" y="137854"/>
                  </a:cubicBezTo>
                  <a:cubicBezTo>
                    <a:pt x="234911" y="95606"/>
                    <a:pt x="261946" y="50772"/>
                    <a:pt x="284963" y="3848"/>
                  </a:cubicBezTo>
                  <a:cubicBezTo>
                    <a:pt x="285839" y="1276"/>
                    <a:pt x="288411" y="-302"/>
                    <a:pt x="291100" y="49"/>
                  </a:cubicBezTo>
                  <a:lnTo>
                    <a:pt x="547274" y="4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7"/>
            <p:cNvSpPr/>
            <p:nvPr/>
          </p:nvSpPr>
          <p:spPr>
            <a:xfrm>
              <a:off x="1695476" y="1254687"/>
              <a:ext cx="351892" cy="306907"/>
            </a:xfrm>
            <a:custGeom>
              <a:avLst/>
              <a:gdLst/>
              <a:ahLst/>
              <a:cxnLst/>
              <a:rect l="l" t="t" r="r" b="b"/>
              <a:pathLst>
                <a:path w="351892" h="306907" extrusionOk="0">
                  <a:moveTo>
                    <a:pt x="351892" y="306907"/>
                  </a:moveTo>
                  <a:lnTo>
                    <a:pt x="0" y="306907"/>
                  </a:lnTo>
                  <a:lnTo>
                    <a:pt x="0" y="25"/>
                  </a:lnTo>
                  <a:lnTo>
                    <a:pt x="274733" y="25"/>
                  </a:lnTo>
                  <a:cubicBezTo>
                    <a:pt x="277179" y="-215"/>
                    <a:pt x="279449" y="1319"/>
                    <a:pt x="280140" y="3678"/>
                  </a:cubicBezTo>
                  <a:cubicBezTo>
                    <a:pt x="305451" y="61470"/>
                    <a:pt x="324214" y="121905"/>
                    <a:pt x="336110" y="183862"/>
                  </a:cubicBezTo>
                  <a:cubicBezTo>
                    <a:pt x="342452" y="216129"/>
                    <a:pt x="346997" y="248717"/>
                    <a:pt x="349700" y="281480"/>
                  </a:cubicBezTo>
                  <a:cubicBezTo>
                    <a:pt x="350431" y="289225"/>
                    <a:pt x="351162" y="297847"/>
                    <a:pt x="351892" y="306907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7"/>
            <p:cNvSpPr/>
            <p:nvPr/>
          </p:nvSpPr>
          <p:spPr>
            <a:xfrm>
              <a:off x="1693430" y="1643576"/>
              <a:ext cx="351746" cy="298146"/>
            </a:xfrm>
            <a:custGeom>
              <a:avLst/>
              <a:gdLst/>
              <a:ahLst/>
              <a:cxnLst/>
              <a:rect l="l" t="t" r="r" b="b"/>
              <a:pathLst>
                <a:path w="351746" h="298146" extrusionOk="0">
                  <a:moveTo>
                    <a:pt x="351746" y="0"/>
                  </a:moveTo>
                  <a:cubicBezTo>
                    <a:pt x="351746" y="7307"/>
                    <a:pt x="351746" y="14613"/>
                    <a:pt x="350723" y="21774"/>
                  </a:cubicBezTo>
                  <a:cubicBezTo>
                    <a:pt x="349262" y="38872"/>
                    <a:pt x="347947" y="55970"/>
                    <a:pt x="345609" y="73067"/>
                  </a:cubicBezTo>
                  <a:cubicBezTo>
                    <a:pt x="342247" y="96595"/>
                    <a:pt x="338740" y="120123"/>
                    <a:pt x="333918" y="143504"/>
                  </a:cubicBezTo>
                  <a:cubicBezTo>
                    <a:pt x="323586" y="194841"/>
                    <a:pt x="308417" y="245097"/>
                    <a:pt x="288616" y="293584"/>
                  </a:cubicBezTo>
                  <a:cubicBezTo>
                    <a:pt x="287903" y="296493"/>
                    <a:pt x="285160" y="298422"/>
                    <a:pt x="282186" y="298115"/>
                  </a:cubicBezTo>
                  <a:lnTo>
                    <a:pt x="0" y="298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7"/>
            <p:cNvSpPr/>
            <p:nvPr/>
          </p:nvSpPr>
          <p:spPr>
            <a:xfrm>
              <a:off x="1272562" y="1255851"/>
              <a:ext cx="344147" cy="307788"/>
            </a:xfrm>
            <a:custGeom>
              <a:avLst/>
              <a:gdLst/>
              <a:ahLst/>
              <a:cxnLst/>
              <a:rect l="l" t="t" r="r" b="b"/>
              <a:pathLst>
                <a:path w="344147" h="307788" extrusionOk="0">
                  <a:moveTo>
                    <a:pt x="344147" y="906"/>
                  </a:moveTo>
                  <a:lnTo>
                    <a:pt x="344147" y="307789"/>
                  </a:lnTo>
                  <a:lnTo>
                    <a:pt x="0" y="307789"/>
                  </a:lnTo>
                  <a:cubicBezTo>
                    <a:pt x="0" y="300044"/>
                    <a:pt x="0" y="292445"/>
                    <a:pt x="1607" y="284846"/>
                  </a:cubicBezTo>
                  <a:cubicBezTo>
                    <a:pt x="3361" y="267602"/>
                    <a:pt x="4676" y="250212"/>
                    <a:pt x="7453" y="233260"/>
                  </a:cubicBezTo>
                  <a:cubicBezTo>
                    <a:pt x="11691" y="207102"/>
                    <a:pt x="16075" y="181090"/>
                    <a:pt x="22066" y="155224"/>
                  </a:cubicBezTo>
                  <a:cubicBezTo>
                    <a:pt x="33424" y="103252"/>
                    <a:pt x="49921" y="52537"/>
                    <a:pt x="71314" y="3829"/>
                  </a:cubicBezTo>
                  <a:cubicBezTo>
                    <a:pt x="72125" y="1345"/>
                    <a:pt x="74559" y="-238"/>
                    <a:pt x="77159" y="29"/>
                  </a:cubicBezTo>
                  <a:lnTo>
                    <a:pt x="344147" y="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37"/>
            <p:cNvSpPr/>
            <p:nvPr/>
          </p:nvSpPr>
          <p:spPr>
            <a:xfrm>
              <a:off x="1272515" y="1643791"/>
              <a:ext cx="344194" cy="297808"/>
            </a:xfrm>
            <a:custGeom>
              <a:avLst/>
              <a:gdLst/>
              <a:ahLst/>
              <a:cxnLst/>
              <a:rect l="l" t="t" r="r" b="b"/>
              <a:pathLst>
                <a:path w="344194" h="297808" extrusionOk="0">
                  <a:moveTo>
                    <a:pt x="344194" y="3877"/>
                  </a:moveTo>
                  <a:cubicBezTo>
                    <a:pt x="344194" y="100428"/>
                    <a:pt x="344194" y="196921"/>
                    <a:pt x="344194" y="293369"/>
                  </a:cubicBezTo>
                  <a:lnTo>
                    <a:pt x="344194" y="297754"/>
                  </a:lnTo>
                  <a:lnTo>
                    <a:pt x="69461" y="297754"/>
                  </a:lnTo>
                  <a:cubicBezTo>
                    <a:pt x="66674" y="298148"/>
                    <a:pt x="64037" y="296380"/>
                    <a:pt x="63323" y="293662"/>
                  </a:cubicBezTo>
                  <a:cubicBezTo>
                    <a:pt x="42482" y="243859"/>
                    <a:pt x="26812" y="192054"/>
                    <a:pt x="16560" y="139051"/>
                  </a:cubicBezTo>
                  <a:cubicBezTo>
                    <a:pt x="11446" y="111724"/>
                    <a:pt x="7500" y="84105"/>
                    <a:pt x="4139" y="56485"/>
                  </a:cubicBezTo>
                  <a:cubicBezTo>
                    <a:pt x="1801" y="38511"/>
                    <a:pt x="1216" y="20244"/>
                    <a:pt x="47" y="2123"/>
                  </a:cubicBezTo>
                  <a:cubicBezTo>
                    <a:pt x="-16" y="1495"/>
                    <a:pt x="-16" y="852"/>
                    <a:pt x="47" y="223"/>
                  </a:cubicBezTo>
                  <a:lnTo>
                    <a:pt x="3993" y="223"/>
                  </a:lnTo>
                  <a:lnTo>
                    <a:pt x="340103" y="223"/>
                  </a:lnTo>
                  <a:cubicBezTo>
                    <a:pt x="343171" y="-507"/>
                    <a:pt x="344194" y="516"/>
                    <a:pt x="344194" y="3877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37"/>
            <p:cNvSpPr/>
            <p:nvPr/>
          </p:nvSpPr>
          <p:spPr>
            <a:xfrm>
              <a:off x="2064904" y="1253781"/>
              <a:ext cx="355545" cy="309859"/>
            </a:xfrm>
            <a:custGeom>
              <a:avLst/>
              <a:gdLst/>
              <a:ahLst/>
              <a:cxnLst/>
              <a:rect l="l" t="t" r="r" b="b"/>
              <a:pathLst>
                <a:path w="355545" h="309859" extrusionOk="0">
                  <a:moveTo>
                    <a:pt x="355546" y="309859"/>
                  </a:moveTo>
                  <a:lnTo>
                    <a:pt x="67222" y="309859"/>
                  </a:lnTo>
                  <a:cubicBezTo>
                    <a:pt x="61391" y="203678"/>
                    <a:pt x="38697" y="99102"/>
                    <a:pt x="0" y="54"/>
                  </a:cubicBezTo>
                  <a:lnTo>
                    <a:pt x="268742" y="54"/>
                  </a:lnTo>
                  <a:cubicBezTo>
                    <a:pt x="271474" y="-318"/>
                    <a:pt x="274090" y="1265"/>
                    <a:pt x="275025" y="3853"/>
                  </a:cubicBezTo>
                  <a:cubicBezTo>
                    <a:pt x="305582" y="64840"/>
                    <a:pt x="327751" y="129678"/>
                    <a:pt x="340932" y="196605"/>
                  </a:cubicBezTo>
                  <a:cubicBezTo>
                    <a:pt x="348137" y="232291"/>
                    <a:pt x="353017" y="268415"/>
                    <a:pt x="355546" y="304745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37"/>
            <p:cNvSpPr/>
            <p:nvPr/>
          </p:nvSpPr>
          <p:spPr>
            <a:xfrm>
              <a:off x="2072942" y="1641370"/>
              <a:ext cx="347508" cy="300224"/>
            </a:xfrm>
            <a:custGeom>
              <a:avLst/>
              <a:gdLst/>
              <a:ahLst/>
              <a:cxnLst/>
              <a:rect l="l" t="t" r="r" b="b"/>
              <a:pathLst>
                <a:path w="347508" h="300224" extrusionOk="0">
                  <a:moveTo>
                    <a:pt x="347508" y="14"/>
                  </a:moveTo>
                  <a:cubicBezTo>
                    <a:pt x="347508" y="6882"/>
                    <a:pt x="347508" y="13458"/>
                    <a:pt x="346631" y="20034"/>
                  </a:cubicBezTo>
                  <a:cubicBezTo>
                    <a:pt x="344790" y="46090"/>
                    <a:pt x="341619" y="72043"/>
                    <a:pt x="337133" y="97778"/>
                  </a:cubicBezTo>
                  <a:cubicBezTo>
                    <a:pt x="326450" y="157371"/>
                    <a:pt x="308636" y="215460"/>
                    <a:pt x="284086" y="270801"/>
                  </a:cubicBezTo>
                  <a:cubicBezTo>
                    <a:pt x="280286" y="279862"/>
                    <a:pt x="275902" y="288630"/>
                    <a:pt x="271957" y="297544"/>
                  </a:cubicBezTo>
                  <a:cubicBezTo>
                    <a:pt x="271401" y="299356"/>
                    <a:pt x="269589" y="300481"/>
                    <a:pt x="267719" y="300174"/>
                  </a:cubicBezTo>
                  <a:lnTo>
                    <a:pt x="0" y="300174"/>
                  </a:lnTo>
                  <a:cubicBezTo>
                    <a:pt x="3215" y="290822"/>
                    <a:pt x="6430" y="281907"/>
                    <a:pt x="9499" y="272993"/>
                  </a:cubicBezTo>
                  <a:cubicBezTo>
                    <a:pt x="25004" y="227180"/>
                    <a:pt x="36928" y="180227"/>
                    <a:pt x="45156" y="132558"/>
                  </a:cubicBezTo>
                  <a:cubicBezTo>
                    <a:pt x="51337" y="97953"/>
                    <a:pt x="55487" y="63012"/>
                    <a:pt x="57577" y="27925"/>
                  </a:cubicBezTo>
                  <a:cubicBezTo>
                    <a:pt x="57577" y="19742"/>
                    <a:pt x="58600" y="11412"/>
                    <a:pt x="58892" y="3083"/>
                  </a:cubicBezTo>
                  <a:cubicBezTo>
                    <a:pt x="58892" y="890"/>
                    <a:pt x="58892" y="-132"/>
                    <a:pt x="61961" y="14"/>
                  </a:cubicBezTo>
                  <a:lnTo>
                    <a:pt x="347508" y="14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7"/>
            <p:cNvSpPr/>
            <p:nvPr/>
          </p:nvSpPr>
          <p:spPr>
            <a:xfrm>
              <a:off x="1751153" y="850796"/>
              <a:ext cx="539090" cy="325929"/>
            </a:xfrm>
            <a:custGeom>
              <a:avLst/>
              <a:gdLst/>
              <a:ahLst/>
              <a:cxnLst/>
              <a:rect l="l" t="t" r="r" b="b"/>
              <a:pathLst>
                <a:path w="539090" h="325929" extrusionOk="0">
                  <a:moveTo>
                    <a:pt x="538799" y="324711"/>
                  </a:moveTo>
                  <a:lnTo>
                    <a:pt x="538799" y="325880"/>
                  </a:lnTo>
                  <a:lnTo>
                    <a:pt x="282478" y="325880"/>
                  </a:lnTo>
                  <a:cubicBezTo>
                    <a:pt x="279877" y="326221"/>
                    <a:pt x="277364" y="324787"/>
                    <a:pt x="276341" y="322373"/>
                  </a:cubicBezTo>
                  <a:cubicBezTo>
                    <a:pt x="242890" y="255381"/>
                    <a:pt x="200834" y="193040"/>
                    <a:pt x="151249" y="136928"/>
                  </a:cubicBezTo>
                  <a:cubicBezTo>
                    <a:pt x="122144" y="104520"/>
                    <a:pt x="90101" y="74874"/>
                    <a:pt x="55531" y="48371"/>
                  </a:cubicBezTo>
                  <a:cubicBezTo>
                    <a:pt x="38287" y="35072"/>
                    <a:pt x="20459" y="22797"/>
                    <a:pt x="2923" y="9937"/>
                  </a:cubicBezTo>
                  <a:cubicBezTo>
                    <a:pt x="1881" y="9301"/>
                    <a:pt x="902" y="8568"/>
                    <a:pt x="0" y="7745"/>
                  </a:cubicBezTo>
                  <a:lnTo>
                    <a:pt x="3507" y="5407"/>
                  </a:lnTo>
                  <a:cubicBezTo>
                    <a:pt x="3507" y="3799"/>
                    <a:pt x="2484" y="2192"/>
                    <a:pt x="1754" y="0"/>
                  </a:cubicBezTo>
                  <a:cubicBezTo>
                    <a:pt x="219604" y="24830"/>
                    <a:pt x="415812" y="143395"/>
                    <a:pt x="539091" y="32471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37"/>
            <p:cNvSpPr/>
            <p:nvPr/>
          </p:nvSpPr>
          <p:spPr>
            <a:xfrm>
              <a:off x="1035824" y="2018686"/>
              <a:ext cx="531491" cy="337589"/>
            </a:xfrm>
            <a:custGeom>
              <a:avLst/>
              <a:gdLst/>
              <a:ahLst/>
              <a:cxnLst/>
              <a:rect l="l" t="t" r="r" b="b"/>
              <a:pathLst>
                <a:path w="531491" h="337589" extrusionOk="0">
                  <a:moveTo>
                    <a:pt x="531492" y="336420"/>
                  </a:moveTo>
                  <a:cubicBezTo>
                    <a:pt x="529126" y="337165"/>
                    <a:pt x="526665" y="337560"/>
                    <a:pt x="524185" y="337589"/>
                  </a:cubicBezTo>
                  <a:cubicBezTo>
                    <a:pt x="496509" y="333980"/>
                    <a:pt x="469081" y="328646"/>
                    <a:pt x="442057" y="321660"/>
                  </a:cubicBezTo>
                  <a:cubicBezTo>
                    <a:pt x="391561" y="308830"/>
                    <a:pt x="342572" y="290651"/>
                    <a:pt x="295923" y="267445"/>
                  </a:cubicBezTo>
                  <a:cubicBezTo>
                    <a:pt x="242453" y="240892"/>
                    <a:pt x="192361" y="208012"/>
                    <a:pt x="146719" y="169534"/>
                  </a:cubicBezTo>
                  <a:cubicBezTo>
                    <a:pt x="114286" y="142368"/>
                    <a:pt x="84311" y="112381"/>
                    <a:pt x="57139" y="79954"/>
                  </a:cubicBezTo>
                  <a:cubicBezTo>
                    <a:pt x="36842" y="55315"/>
                    <a:pt x="18147" y="29391"/>
                    <a:pt x="1169" y="2356"/>
                  </a:cubicBezTo>
                  <a:cubicBezTo>
                    <a:pt x="663" y="1640"/>
                    <a:pt x="269" y="851"/>
                    <a:pt x="0" y="18"/>
                  </a:cubicBezTo>
                  <a:lnTo>
                    <a:pt x="238638" y="18"/>
                  </a:lnTo>
                  <a:cubicBezTo>
                    <a:pt x="241225" y="-186"/>
                    <a:pt x="243627" y="1362"/>
                    <a:pt x="244483" y="3817"/>
                  </a:cubicBezTo>
                  <a:cubicBezTo>
                    <a:pt x="268952" y="53109"/>
                    <a:pt x="297860" y="100062"/>
                    <a:pt x="330849" y="144107"/>
                  </a:cubicBezTo>
                  <a:cubicBezTo>
                    <a:pt x="361350" y="184192"/>
                    <a:pt x="395179" y="221646"/>
                    <a:pt x="431974" y="256046"/>
                  </a:cubicBezTo>
                  <a:cubicBezTo>
                    <a:pt x="462294" y="284601"/>
                    <a:pt x="494838" y="310700"/>
                    <a:pt x="529300" y="334082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37"/>
            <p:cNvSpPr/>
            <p:nvPr/>
          </p:nvSpPr>
          <p:spPr>
            <a:xfrm>
              <a:off x="1043423" y="852987"/>
              <a:ext cx="520823" cy="321496"/>
            </a:xfrm>
            <a:custGeom>
              <a:avLst/>
              <a:gdLst/>
              <a:ahLst/>
              <a:cxnLst/>
              <a:rect l="l" t="t" r="r" b="b"/>
              <a:pathLst>
                <a:path w="520823" h="321496" extrusionOk="0">
                  <a:moveTo>
                    <a:pt x="520824" y="5261"/>
                  </a:moveTo>
                  <a:cubicBezTo>
                    <a:pt x="510010" y="13152"/>
                    <a:pt x="497442" y="21920"/>
                    <a:pt x="485167" y="31419"/>
                  </a:cubicBezTo>
                  <a:cubicBezTo>
                    <a:pt x="444242" y="63287"/>
                    <a:pt x="406199" y="98689"/>
                    <a:pt x="371474" y="137221"/>
                  </a:cubicBezTo>
                  <a:cubicBezTo>
                    <a:pt x="324308" y="188546"/>
                    <a:pt x="284071" y="245832"/>
                    <a:pt x="251790" y="307613"/>
                  </a:cubicBezTo>
                  <a:cubicBezTo>
                    <a:pt x="249744" y="311413"/>
                    <a:pt x="247991" y="315505"/>
                    <a:pt x="245652" y="319304"/>
                  </a:cubicBezTo>
                  <a:cubicBezTo>
                    <a:pt x="244811" y="320532"/>
                    <a:pt x="243478" y="321331"/>
                    <a:pt x="241999" y="321496"/>
                  </a:cubicBezTo>
                  <a:cubicBezTo>
                    <a:pt x="237761" y="321496"/>
                    <a:pt x="233523" y="321496"/>
                    <a:pt x="229285" y="321496"/>
                  </a:cubicBezTo>
                  <a:lnTo>
                    <a:pt x="0" y="321496"/>
                  </a:lnTo>
                  <a:cubicBezTo>
                    <a:pt x="127868" y="140874"/>
                    <a:pt x="299576" y="32442"/>
                    <a:pt x="518194" y="0"/>
                  </a:cubicBezTo>
                  <a:cubicBezTo>
                    <a:pt x="518194" y="877"/>
                    <a:pt x="517171" y="1900"/>
                    <a:pt x="516586" y="2923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37"/>
            <p:cNvSpPr/>
            <p:nvPr/>
          </p:nvSpPr>
          <p:spPr>
            <a:xfrm>
              <a:off x="1692699" y="2021188"/>
              <a:ext cx="249598" cy="269764"/>
            </a:xfrm>
            <a:custGeom>
              <a:avLst/>
              <a:gdLst/>
              <a:ahLst/>
              <a:cxnLst/>
              <a:rect l="l" t="t" r="r" b="b"/>
              <a:pathLst>
                <a:path w="249598" h="269764" extrusionOk="0">
                  <a:moveTo>
                    <a:pt x="249598" y="0"/>
                  </a:moveTo>
                  <a:cubicBezTo>
                    <a:pt x="217044" y="56846"/>
                    <a:pt x="177795" y="109587"/>
                    <a:pt x="132690" y="157095"/>
                  </a:cubicBezTo>
                  <a:cubicBezTo>
                    <a:pt x="93100" y="199795"/>
                    <a:pt x="48555" y="237615"/>
                    <a:pt x="0" y="2697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37"/>
            <p:cNvSpPr/>
            <p:nvPr/>
          </p:nvSpPr>
          <p:spPr>
            <a:xfrm>
              <a:off x="1377925" y="2021188"/>
              <a:ext cx="238784" cy="264649"/>
            </a:xfrm>
            <a:custGeom>
              <a:avLst/>
              <a:gdLst/>
              <a:ahLst/>
              <a:cxnLst/>
              <a:rect l="l" t="t" r="r" b="b"/>
              <a:pathLst>
                <a:path w="238784" h="264649" extrusionOk="0">
                  <a:moveTo>
                    <a:pt x="238784" y="0"/>
                  </a:moveTo>
                  <a:lnTo>
                    <a:pt x="238784" y="264650"/>
                  </a:lnTo>
                  <a:cubicBezTo>
                    <a:pt x="139465" y="196463"/>
                    <a:pt x="57650" y="105787"/>
                    <a:pt x="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37"/>
            <p:cNvSpPr/>
            <p:nvPr/>
          </p:nvSpPr>
          <p:spPr>
            <a:xfrm>
              <a:off x="1695476" y="922255"/>
              <a:ext cx="239076" cy="252082"/>
            </a:xfrm>
            <a:custGeom>
              <a:avLst/>
              <a:gdLst/>
              <a:ahLst/>
              <a:cxnLst/>
              <a:rect l="l" t="t" r="r" b="b"/>
              <a:pathLst>
                <a:path w="239076" h="252082" extrusionOk="0">
                  <a:moveTo>
                    <a:pt x="239076" y="252082"/>
                  </a:moveTo>
                  <a:lnTo>
                    <a:pt x="0" y="252082"/>
                  </a:lnTo>
                  <a:lnTo>
                    <a:pt x="0" y="0"/>
                  </a:lnTo>
                  <a:cubicBezTo>
                    <a:pt x="49069" y="31878"/>
                    <a:pt x="94112" y="69560"/>
                    <a:pt x="134152" y="112231"/>
                  </a:cubicBezTo>
                  <a:cubicBezTo>
                    <a:pt x="173805" y="155148"/>
                    <a:pt x="208962" y="202009"/>
                    <a:pt x="239076" y="252082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37"/>
            <p:cNvSpPr/>
            <p:nvPr/>
          </p:nvSpPr>
          <p:spPr>
            <a:xfrm>
              <a:off x="1386694" y="930147"/>
              <a:ext cx="230015" cy="246236"/>
            </a:xfrm>
            <a:custGeom>
              <a:avLst/>
              <a:gdLst/>
              <a:ahLst/>
              <a:cxnLst/>
              <a:rect l="l" t="t" r="r" b="b"/>
              <a:pathLst>
                <a:path w="230015" h="246236" extrusionOk="0">
                  <a:moveTo>
                    <a:pt x="230016" y="0"/>
                  </a:moveTo>
                  <a:lnTo>
                    <a:pt x="230016" y="246237"/>
                  </a:lnTo>
                  <a:lnTo>
                    <a:pt x="0" y="246237"/>
                  </a:lnTo>
                  <a:cubicBezTo>
                    <a:pt x="56335" y="147280"/>
                    <a:pt x="135122" y="62937"/>
                    <a:pt x="23001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" name="Google Shape;42;p37"/>
          <p:cNvGrpSpPr/>
          <p:nvPr/>
        </p:nvGrpSpPr>
        <p:grpSpPr>
          <a:xfrm flipH="1">
            <a:off x="10242117" y="5565545"/>
            <a:ext cx="1548672" cy="1052408"/>
            <a:chOff x="9832208" y="603250"/>
            <a:chExt cx="2008328" cy="1307466"/>
          </a:xfrm>
        </p:grpSpPr>
        <p:sp>
          <p:nvSpPr>
            <p:cNvPr id="43" name="Google Shape;43;p37"/>
            <p:cNvSpPr/>
            <p:nvPr/>
          </p:nvSpPr>
          <p:spPr>
            <a:xfrm>
              <a:off x="9832208" y="603250"/>
              <a:ext cx="2008328" cy="1307466"/>
            </a:xfrm>
            <a:custGeom>
              <a:avLst/>
              <a:gdLst/>
              <a:ahLst/>
              <a:cxnLst/>
              <a:rect l="l" t="t" r="r" b="b"/>
              <a:pathLst>
                <a:path w="2008328" h="1307466" extrusionOk="0">
                  <a:moveTo>
                    <a:pt x="2008329" y="1307467"/>
                  </a:moveTo>
                  <a:lnTo>
                    <a:pt x="0" y="1307467"/>
                  </a:lnTo>
                  <a:lnTo>
                    <a:pt x="0" y="0"/>
                  </a:lnTo>
                  <a:lnTo>
                    <a:pt x="2008329" y="0"/>
                  </a:lnTo>
                  <a:close/>
                  <a:moveTo>
                    <a:pt x="14613" y="1292853"/>
                  </a:moveTo>
                  <a:lnTo>
                    <a:pt x="1993715" y="1292853"/>
                  </a:lnTo>
                  <a:lnTo>
                    <a:pt x="1993715" y="14613"/>
                  </a:lnTo>
                  <a:lnTo>
                    <a:pt x="14613" y="14613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7"/>
            <p:cNvSpPr/>
            <p:nvPr/>
          </p:nvSpPr>
          <p:spPr>
            <a:xfrm>
              <a:off x="9832208" y="603250"/>
              <a:ext cx="2008328" cy="186321"/>
            </a:xfrm>
            <a:custGeom>
              <a:avLst/>
              <a:gdLst/>
              <a:ahLst/>
              <a:cxnLst/>
              <a:rect l="l" t="t" r="r" b="b"/>
              <a:pathLst>
                <a:path w="2008328" h="186321" extrusionOk="0">
                  <a:moveTo>
                    <a:pt x="2008329" y="186322"/>
                  </a:moveTo>
                  <a:lnTo>
                    <a:pt x="0" y="186322"/>
                  </a:lnTo>
                  <a:lnTo>
                    <a:pt x="0" y="0"/>
                  </a:lnTo>
                  <a:lnTo>
                    <a:pt x="2008329" y="0"/>
                  </a:lnTo>
                  <a:close/>
                  <a:moveTo>
                    <a:pt x="14613" y="171708"/>
                  </a:moveTo>
                  <a:lnTo>
                    <a:pt x="1993715" y="171708"/>
                  </a:lnTo>
                  <a:lnTo>
                    <a:pt x="1993715" y="14613"/>
                  </a:lnTo>
                  <a:lnTo>
                    <a:pt x="14613" y="14613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37"/>
            <p:cNvSpPr/>
            <p:nvPr/>
          </p:nvSpPr>
          <p:spPr>
            <a:xfrm>
              <a:off x="9913021" y="653812"/>
              <a:ext cx="87680" cy="87680"/>
            </a:xfrm>
            <a:custGeom>
              <a:avLst/>
              <a:gdLst/>
              <a:ahLst/>
              <a:cxnLst/>
              <a:rect l="l" t="t" r="r" b="b"/>
              <a:pathLst>
                <a:path w="87680" h="87680" extrusionOk="0">
                  <a:moveTo>
                    <a:pt x="87681" y="43840"/>
                  </a:moveTo>
                  <a:cubicBezTo>
                    <a:pt x="87681" y="68053"/>
                    <a:pt x="68055" y="87681"/>
                    <a:pt x="43840" y="87681"/>
                  </a:cubicBezTo>
                  <a:cubicBezTo>
                    <a:pt x="19625" y="87681"/>
                    <a:pt x="0" y="68053"/>
                    <a:pt x="0" y="43840"/>
                  </a:cubicBezTo>
                  <a:cubicBezTo>
                    <a:pt x="0" y="19627"/>
                    <a:pt x="19625" y="0"/>
                    <a:pt x="43840" y="0"/>
                  </a:cubicBezTo>
                  <a:cubicBezTo>
                    <a:pt x="68055" y="0"/>
                    <a:pt x="87681" y="19627"/>
                    <a:pt x="87681" y="4384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37"/>
            <p:cNvSpPr/>
            <p:nvPr/>
          </p:nvSpPr>
          <p:spPr>
            <a:xfrm>
              <a:off x="10089551" y="653812"/>
              <a:ext cx="87680" cy="87680"/>
            </a:xfrm>
            <a:custGeom>
              <a:avLst/>
              <a:gdLst/>
              <a:ahLst/>
              <a:cxnLst/>
              <a:rect l="l" t="t" r="r" b="b"/>
              <a:pathLst>
                <a:path w="87680" h="87680" extrusionOk="0">
                  <a:moveTo>
                    <a:pt x="87681" y="43840"/>
                  </a:moveTo>
                  <a:cubicBezTo>
                    <a:pt x="87681" y="68053"/>
                    <a:pt x="68056" y="87681"/>
                    <a:pt x="43840" y="87681"/>
                  </a:cubicBezTo>
                  <a:cubicBezTo>
                    <a:pt x="19626" y="87681"/>
                    <a:pt x="0" y="68053"/>
                    <a:pt x="0" y="43840"/>
                  </a:cubicBezTo>
                  <a:cubicBezTo>
                    <a:pt x="0" y="19627"/>
                    <a:pt x="19626" y="0"/>
                    <a:pt x="43840" y="0"/>
                  </a:cubicBezTo>
                  <a:cubicBezTo>
                    <a:pt x="68056" y="0"/>
                    <a:pt x="87681" y="19627"/>
                    <a:pt x="87681" y="4384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37"/>
            <p:cNvSpPr/>
            <p:nvPr/>
          </p:nvSpPr>
          <p:spPr>
            <a:xfrm>
              <a:off x="10265936" y="653812"/>
              <a:ext cx="87680" cy="87680"/>
            </a:xfrm>
            <a:custGeom>
              <a:avLst/>
              <a:gdLst/>
              <a:ahLst/>
              <a:cxnLst/>
              <a:rect l="l" t="t" r="r" b="b"/>
              <a:pathLst>
                <a:path w="87680" h="87680" extrusionOk="0">
                  <a:moveTo>
                    <a:pt x="87681" y="43840"/>
                  </a:moveTo>
                  <a:cubicBezTo>
                    <a:pt x="87681" y="68053"/>
                    <a:pt x="68055" y="87681"/>
                    <a:pt x="43840" y="87681"/>
                  </a:cubicBezTo>
                  <a:cubicBezTo>
                    <a:pt x="19626" y="87681"/>
                    <a:pt x="0" y="68053"/>
                    <a:pt x="0" y="43840"/>
                  </a:cubicBezTo>
                  <a:cubicBezTo>
                    <a:pt x="0" y="19627"/>
                    <a:pt x="19626" y="0"/>
                    <a:pt x="43840" y="0"/>
                  </a:cubicBezTo>
                  <a:cubicBezTo>
                    <a:pt x="68055" y="0"/>
                    <a:pt x="87681" y="19627"/>
                    <a:pt x="87681" y="43840"/>
                  </a:cubicBez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ustom Layout">
  <p:cSld name="10_Custom Layou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38"/>
          <p:cNvGrpSpPr/>
          <p:nvPr/>
        </p:nvGrpSpPr>
        <p:grpSpPr>
          <a:xfrm>
            <a:off x="10729340" y="4963809"/>
            <a:ext cx="1110007" cy="1554480"/>
            <a:chOff x="9903293" y="3828203"/>
            <a:chExt cx="2007241" cy="2843189"/>
          </a:xfrm>
        </p:grpSpPr>
        <p:sp>
          <p:nvSpPr>
            <p:cNvPr id="51" name="Google Shape;51;p38"/>
            <p:cNvSpPr/>
            <p:nvPr/>
          </p:nvSpPr>
          <p:spPr>
            <a:xfrm>
              <a:off x="9903293" y="3828203"/>
              <a:ext cx="2007241" cy="2843189"/>
            </a:xfrm>
            <a:custGeom>
              <a:avLst/>
              <a:gdLst/>
              <a:ahLst/>
              <a:cxnLst/>
              <a:rect l="l" t="t" r="r" b="b"/>
              <a:pathLst>
                <a:path w="1959410" h="2769230" extrusionOk="0">
                  <a:moveTo>
                    <a:pt x="552837" y="2735397"/>
                  </a:moveTo>
                  <a:cubicBezTo>
                    <a:pt x="150853" y="2499033"/>
                    <a:pt x="25895" y="2011430"/>
                    <a:pt x="6225" y="1566141"/>
                  </a:cubicBezTo>
                  <a:cubicBezTo>
                    <a:pt x="2919" y="1491761"/>
                    <a:pt x="-11295" y="1414240"/>
                    <a:pt x="18953" y="1346306"/>
                  </a:cubicBezTo>
                  <a:cubicBezTo>
                    <a:pt x="49201" y="1278372"/>
                    <a:pt x="127878" y="1227629"/>
                    <a:pt x="196804" y="1253744"/>
                  </a:cubicBezTo>
                  <a:cubicBezTo>
                    <a:pt x="253829" y="1275397"/>
                    <a:pt x="282919" y="1337546"/>
                    <a:pt x="317796" y="1388124"/>
                  </a:cubicBezTo>
                  <a:cubicBezTo>
                    <a:pt x="364478" y="1455588"/>
                    <a:pt x="429286" y="1508477"/>
                    <a:pt x="504738" y="1540686"/>
                  </a:cubicBezTo>
                  <a:cubicBezTo>
                    <a:pt x="554325" y="1561513"/>
                    <a:pt x="613333" y="1571926"/>
                    <a:pt x="657961" y="1542504"/>
                  </a:cubicBezTo>
                  <a:cubicBezTo>
                    <a:pt x="719283" y="1502174"/>
                    <a:pt x="719944" y="1413249"/>
                    <a:pt x="713663" y="1339529"/>
                  </a:cubicBezTo>
                  <a:lnTo>
                    <a:pt x="678953" y="926967"/>
                  </a:lnTo>
                  <a:cubicBezTo>
                    <a:pt x="672672" y="853248"/>
                    <a:pt x="666556" y="778207"/>
                    <a:pt x="684077" y="706306"/>
                  </a:cubicBezTo>
                  <a:cubicBezTo>
                    <a:pt x="701597" y="634405"/>
                    <a:pt x="747052" y="565480"/>
                    <a:pt x="816308" y="541017"/>
                  </a:cubicBezTo>
                  <a:cubicBezTo>
                    <a:pt x="885564" y="516554"/>
                    <a:pt x="974985" y="549612"/>
                    <a:pt x="995482" y="620521"/>
                  </a:cubicBezTo>
                  <a:cubicBezTo>
                    <a:pt x="1003911" y="650108"/>
                    <a:pt x="1000275" y="681844"/>
                    <a:pt x="1004738" y="712257"/>
                  </a:cubicBezTo>
                  <a:cubicBezTo>
                    <a:pt x="1009200" y="742670"/>
                    <a:pt x="1026060" y="775397"/>
                    <a:pt x="1055812" y="781678"/>
                  </a:cubicBezTo>
                  <a:cubicBezTo>
                    <a:pt x="1085564" y="787959"/>
                    <a:pt x="1113829" y="765149"/>
                    <a:pt x="1134159" y="741513"/>
                  </a:cubicBezTo>
                  <a:cubicBezTo>
                    <a:pt x="1204407" y="661182"/>
                    <a:pt x="1248540" y="561182"/>
                    <a:pt x="1289366" y="462009"/>
                  </a:cubicBezTo>
                  <a:cubicBezTo>
                    <a:pt x="1330193" y="362835"/>
                    <a:pt x="1369532" y="261513"/>
                    <a:pt x="1432176" y="174901"/>
                  </a:cubicBezTo>
                  <a:cubicBezTo>
                    <a:pt x="1494820" y="88290"/>
                    <a:pt x="1585399" y="16389"/>
                    <a:pt x="1690689" y="2174"/>
                  </a:cubicBezTo>
                  <a:cubicBezTo>
                    <a:pt x="1795978" y="-12041"/>
                    <a:pt x="1913333" y="44323"/>
                    <a:pt x="1948209" y="145976"/>
                  </a:cubicBezTo>
                  <a:cubicBezTo>
                    <a:pt x="1983085" y="247628"/>
                    <a:pt x="1930688" y="358041"/>
                    <a:pt x="1871184" y="447463"/>
                  </a:cubicBezTo>
                  <a:cubicBezTo>
                    <a:pt x="1783027" y="579970"/>
                    <a:pt x="1676195" y="699051"/>
                    <a:pt x="1553994" y="801017"/>
                  </a:cubicBezTo>
                  <a:cubicBezTo>
                    <a:pt x="1532010" y="819199"/>
                    <a:pt x="1508209" y="839033"/>
                    <a:pt x="1501432" y="867133"/>
                  </a:cubicBezTo>
                  <a:cubicBezTo>
                    <a:pt x="1489201" y="917546"/>
                    <a:pt x="1539614" y="962670"/>
                    <a:pt x="1589532" y="975067"/>
                  </a:cubicBezTo>
                  <a:cubicBezTo>
                    <a:pt x="1645895" y="989116"/>
                    <a:pt x="1705234" y="978703"/>
                    <a:pt x="1763085" y="981017"/>
                  </a:cubicBezTo>
                  <a:cubicBezTo>
                    <a:pt x="1820937" y="983331"/>
                    <a:pt x="1885399" y="1003827"/>
                    <a:pt x="1911846" y="1056389"/>
                  </a:cubicBezTo>
                  <a:cubicBezTo>
                    <a:pt x="1948044" y="1129447"/>
                    <a:pt x="1891185" y="1213413"/>
                    <a:pt x="1833168" y="1269943"/>
                  </a:cubicBezTo>
                  <a:cubicBezTo>
                    <a:pt x="1716994" y="1383298"/>
                    <a:pt x="1582192" y="1475831"/>
                    <a:pt x="1434656" y="1543496"/>
                  </a:cubicBezTo>
                  <a:cubicBezTo>
                    <a:pt x="1381928" y="1567629"/>
                    <a:pt x="1326061" y="1589447"/>
                    <a:pt x="1285894" y="1631100"/>
                  </a:cubicBezTo>
                  <a:cubicBezTo>
                    <a:pt x="1245729" y="1672752"/>
                    <a:pt x="1223911" y="1740852"/>
                    <a:pt x="1254325" y="1790769"/>
                  </a:cubicBezTo>
                  <a:cubicBezTo>
                    <a:pt x="1284738" y="1840686"/>
                    <a:pt x="1353498" y="1852091"/>
                    <a:pt x="1410027" y="1837050"/>
                  </a:cubicBezTo>
                  <a:cubicBezTo>
                    <a:pt x="1466556" y="1822009"/>
                    <a:pt x="1514490" y="1787463"/>
                    <a:pt x="1567052" y="1762670"/>
                  </a:cubicBezTo>
                  <a:cubicBezTo>
                    <a:pt x="1666225" y="1716389"/>
                    <a:pt x="1796804" y="1713083"/>
                    <a:pt x="1868539" y="1795728"/>
                  </a:cubicBezTo>
                  <a:cubicBezTo>
                    <a:pt x="1915813" y="1849943"/>
                    <a:pt x="1925730" y="1929942"/>
                    <a:pt x="1909532" y="2000190"/>
                  </a:cubicBezTo>
                  <a:cubicBezTo>
                    <a:pt x="1893332" y="2070438"/>
                    <a:pt x="1854159" y="2132422"/>
                    <a:pt x="1812010" y="2191265"/>
                  </a:cubicBezTo>
                  <a:cubicBezTo>
                    <a:pt x="1664407" y="2394405"/>
                    <a:pt x="1468374" y="2564157"/>
                    <a:pt x="1239614" y="2663992"/>
                  </a:cubicBezTo>
                  <a:cubicBezTo>
                    <a:pt x="1010854" y="2763827"/>
                    <a:pt x="794821" y="2803001"/>
                    <a:pt x="554489" y="2735728"/>
                  </a:cubicBezTo>
                </a:path>
              </a:pathLst>
            </a:custGeom>
            <a:solidFill>
              <a:srgbClr val="B3C6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8"/>
            <p:cNvSpPr/>
            <p:nvPr/>
          </p:nvSpPr>
          <p:spPr>
            <a:xfrm>
              <a:off x="10564955" y="3882534"/>
              <a:ext cx="1215746" cy="2461892"/>
            </a:xfrm>
            <a:custGeom>
              <a:avLst/>
              <a:gdLst/>
              <a:ahLst/>
              <a:cxnLst/>
              <a:rect l="l" t="t" r="r" b="b"/>
              <a:pathLst>
                <a:path w="1186776" h="2397851" extrusionOk="0">
                  <a:moveTo>
                    <a:pt x="0" y="2394711"/>
                  </a:moveTo>
                  <a:cubicBezTo>
                    <a:pt x="54860" y="2146987"/>
                    <a:pt x="123899" y="1902618"/>
                    <a:pt x="206777" y="1662810"/>
                  </a:cubicBezTo>
                  <a:lnTo>
                    <a:pt x="270744" y="1473719"/>
                  </a:lnTo>
                  <a:cubicBezTo>
                    <a:pt x="291900" y="1411736"/>
                    <a:pt x="312892" y="1350083"/>
                    <a:pt x="336860" y="1291901"/>
                  </a:cubicBezTo>
                  <a:cubicBezTo>
                    <a:pt x="383615" y="1178866"/>
                    <a:pt x="436588" y="1068504"/>
                    <a:pt x="495537" y="961322"/>
                  </a:cubicBezTo>
                  <a:cubicBezTo>
                    <a:pt x="551075" y="858678"/>
                    <a:pt x="607604" y="762975"/>
                    <a:pt x="660826" y="674545"/>
                  </a:cubicBezTo>
                  <a:cubicBezTo>
                    <a:pt x="714050" y="586116"/>
                    <a:pt x="766115" y="504132"/>
                    <a:pt x="816364" y="431571"/>
                  </a:cubicBezTo>
                  <a:cubicBezTo>
                    <a:pt x="894941" y="316737"/>
                    <a:pt x="982546" y="208350"/>
                    <a:pt x="1078347" y="107439"/>
                  </a:cubicBezTo>
                  <a:cubicBezTo>
                    <a:pt x="1111405" y="71735"/>
                    <a:pt x="1139339" y="44793"/>
                    <a:pt x="1158017" y="26942"/>
                  </a:cubicBezTo>
                  <a:lnTo>
                    <a:pt x="1179339" y="6611"/>
                  </a:lnTo>
                  <a:cubicBezTo>
                    <a:pt x="1181646" y="4221"/>
                    <a:pt x="1184133" y="2011"/>
                    <a:pt x="1186777" y="0"/>
                  </a:cubicBezTo>
                  <a:cubicBezTo>
                    <a:pt x="1186777" y="0"/>
                    <a:pt x="1184793" y="2810"/>
                    <a:pt x="1180166" y="7603"/>
                  </a:cubicBezTo>
                  <a:lnTo>
                    <a:pt x="1159835" y="28926"/>
                  </a:lnTo>
                  <a:cubicBezTo>
                    <a:pt x="1141819" y="47438"/>
                    <a:pt x="1115372" y="74876"/>
                    <a:pt x="1082148" y="111570"/>
                  </a:cubicBezTo>
                  <a:cubicBezTo>
                    <a:pt x="988132" y="213648"/>
                    <a:pt x="901938" y="322661"/>
                    <a:pt x="824298" y="437686"/>
                  </a:cubicBezTo>
                  <a:cubicBezTo>
                    <a:pt x="774711" y="510248"/>
                    <a:pt x="723637" y="592232"/>
                    <a:pt x="670579" y="680992"/>
                  </a:cubicBezTo>
                  <a:cubicBezTo>
                    <a:pt x="617520" y="769752"/>
                    <a:pt x="561487" y="865455"/>
                    <a:pt x="506447" y="967934"/>
                  </a:cubicBezTo>
                  <a:cubicBezTo>
                    <a:pt x="447977" y="1074764"/>
                    <a:pt x="395445" y="1184738"/>
                    <a:pt x="349091" y="1297355"/>
                  </a:cubicBezTo>
                  <a:cubicBezTo>
                    <a:pt x="324958" y="1356033"/>
                    <a:pt x="304297" y="1417025"/>
                    <a:pt x="282975" y="1479173"/>
                  </a:cubicBezTo>
                  <a:lnTo>
                    <a:pt x="219505" y="1667438"/>
                  </a:lnTo>
                  <a:cubicBezTo>
                    <a:pt x="136805" y="1906854"/>
                    <a:pt x="67551" y="2150706"/>
                    <a:pt x="12067" y="2397852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38"/>
            <p:cNvSpPr/>
            <p:nvPr/>
          </p:nvSpPr>
          <p:spPr>
            <a:xfrm>
              <a:off x="10738851" y="4383329"/>
              <a:ext cx="175249" cy="824422"/>
            </a:xfrm>
            <a:custGeom>
              <a:avLst/>
              <a:gdLst/>
              <a:ahLst/>
              <a:cxnLst/>
              <a:rect l="l" t="t" r="r" b="b"/>
              <a:pathLst>
                <a:path w="171073" h="802976" extrusionOk="0">
                  <a:moveTo>
                    <a:pt x="171074" y="802976"/>
                  </a:moveTo>
                  <a:cubicBezTo>
                    <a:pt x="166795" y="793040"/>
                    <a:pt x="163581" y="782679"/>
                    <a:pt x="161487" y="772067"/>
                  </a:cubicBezTo>
                  <a:cubicBezTo>
                    <a:pt x="156033" y="752067"/>
                    <a:pt x="149090" y="722480"/>
                    <a:pt x="140991" y="686447"/>
                  </a:cubicBezTo>
                  <a:cubicBezTo>
                    <a:pt x="124462" y="613720"/>
                    <a:pt x="105950" y="512728"/>
                    <a:pt x="85454" y="401157"/>
                  </a:cubicBezTo>
                  <a:cubicBezTo>
                    <a:pt x="64959" y="289587"/>
                    <a:pt x="44793" y="189256"/>
                    <a:pt x="27603" y="117025"/>
                  </a:cubicBezTo>
                  <a:cubicBezTo>
                    <a:pt x="19173" y="80992"/>
                    <a:pt x="11074" y="51736"/>
                    <a:pt x="6776" y="31736"/>
                  </a:cubicBezTo>
                  <a:cubicBezTo>
                    <a:pt x="3462" y="21410"/>
                    <a:pt x="1191" y="10779"/>
                    <a:pt x="0" y="0"/>
                  </a:cubicBezTo>
                  <a:cubicBezTo>
                    <a:pt x="5126" y="9510"/>
                    <a:pt x="9068" y="19613"/>
                    <a:pt x="11736" y="30083"/>
                  </a:cubicBezTo>
                  <a:cubicBezTo>
                    <a:pt x="18512" y="49753"/>
                    <a:pt x="27272" y="78678"/>
                    <a:pt x="36859" y="114711"/>
                  </a:cubicBezTo>
                  <a:cubicBezTo>
                    <a:pt x="56529" y="186447"/>
                    <a:pt x="78512" y="287108"/>
                    <a:pt x="98843" y="398678"/>
                  </a:cubicBezTo>
                  <a:lnTo>
                    <a:pt x="150413" y="683802"/>
                  </a:lnTo>
                  <a:cubicBezTo>
                    <a:pt x="156859" y="718182"/>
                    <a:pt x="162314" y="747108"/>
                    <a:pt x="166942" y="770249"/>
                  </a:cubicBezTo>
                  <a:cubicBezTo>
                    <a:pt x="169618" y="780954"/>
                    <a:pt x="171005" y="791941"/>
                    <a:pt x="171074" y="802976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38"/>
            <p:cNvSpPr/>
            <p:nvPr/>
          </p:nvSpPr>
          <p:spPr>
            <a:xfrm>
              <a:off x="10914101" y="4949545"/>
              <a:ext cx="957358" cy="258035"/>
            </a:xfrm>
            <a:custGeom>
              <a:avLst/>
              <a:gdLst/>
              <a:ahLst/>
              <a:cxnLst/>
              <a:rect l="l" t="t" r="r" b="b"/>
              <a:pathLst>
                <a:path w="934545" h="251323" extrusionOk="0">
                  <a:moveTo>
                    <a:pt x="934545" y="84"/>
                  </a:moveTo>
                  <a:cubicBezTo>
                    <a:pt x="922311" y="3782"/>
                    <a:pt x="909745" y="6274"/>
                    <a:pt x="897024" y="7522"/>
                  </a:cubicBezTo>
                  <a:cubicBezTo>
                    <a:pt x="872893" y="11654"/>
                    <a:pt x="837851" y="17274"/>
                    <a:pt x="794877" y="25703"/>
                  </a:cubicBezTo>
                  <a:cubicBezTo>
                    <a:pt x="708760" y="42232"/>
                    <a:pt x="590578" y="68348"/>
                    <a:pt x="461487" y="103390"/>
                  </a:cubicBezTo>
                  <a:cubicBezTo>
                    <a:pt x="332396" y="138431"/>
                    <a:pt x="216859" y="175291"/>
                    <a:pt x="134215" y="204216"/>
                  </a:cubicBezTo>
                  <a:cubicBezTo>
                    <a:pt x="92727" y="218596"/>
                    <a:pt x="59339" y="230993"/>
                    <a:pt x="36364" y="239423"/>
                  </a:cubicBezTo>
                  <a:cubicBezTo>
                    <a:pt x="24631" y="244489"/>
                    <a:pt x="12458" y="248473"/>
                    <a:pt x="0" y="251324"/>
                  </a:cubicBezTo>
                  <a:cubicBezTo>
                    <a:pt x="10953" y="244817"/>
                    <a:pt x="22458" y="239286"/>
                    <a:pt x="34380" y="234795"/>
                  </a:cubicBezTo>
                  <a:cubicBezTo>
                    <a:pt x="56860" y="224712"/>
                    <a:pt x="89752" y="210993"/>
                    <a:pt x="130909" y="195456"/>
                  </a:cubicBezTo>
                  <a:cubicBezTo>
                    <a:pt x="213553" y="164051"/>
                    <a:pt x="329256" y="125538"/>
                    <a:pt x="457851" y="90332"/>
                  </a:cubicBezTo>
                  <a:cubicBezTo>
                    <a:pt x="568305" y="60029"/>
                    <a:pt x="680243" y="35424"/>
                    <a:pt x="793223" y="16613"/>
                  </a:cubicBezTo>
                  <a:cubicBezTo>
                    <a:pt x="836529" y="9505"/>
                    <a:pt x="871901" y="5208"/>
                    <a:pt x="896363" y="2728"/>
                  </a:cubicBezTo>
                  <a:cubicBezTo>
                    <a:pt x="908973" y="594"/>
                    <a:pt x="921762" y="-291"/>
                    <a:pt x="934545" y="8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38"/>
            <p:cNvSpPr/>
            <p:nvPr/>
          </p:nvSpPr>
          <p:spPr>
            <a:xfrm>
              <a:off x="9989252" y="5117468"/>
              <a:ext cx="586030" cy="1205236"/>
            </a:xfrm>
            <a:custGeom>
              <a:avLst/>
              <a:gdLst/>
              <a:ahLst/>
              <a:cxnLst/>
              <a:rect l="l" t="t" r="r" b="b"/>
              <a:pathLst>
                <a:path w="572065" h="1173884" extrusionOk="0">
                  <a:moveTo>
                    <a:pt x="572066" y="1173884"/>
                  </a:moveTo>
                  <a:cubicBezTo>
                    <a:pt x="569052" y="1170582"/>
                    <a:pt x="566545" y="1166850"/>
                    <a:pt x="564628" y="1162810"/>
                  </a:cubicBezTo>
                  <a:cubicBezTo>
                    <a:pt x="559669" y="1153884"/>
                    <a:pt x="553388" y="1142975"/>
                    <a:pt x="545786" y="1129752"/>
                  </a:cubicBezTo>
                  <a:cubicBezTo>
                    <a:pt x="529257" y="1100992"/>
                    <a:pt x="507107" y="1058678"/>
                    <a:pt x="479670" y="1006116"/>
                  </a:cubicBezTo>
                  <a:cubicBezTo>
                    <a:pt x="425454" y="900991"/>
                    <a:pt x="355041" y="753554"/>
                    <a:pt x="279669" y="589752"/>
                  </a:cubicBezTo>
                  <a:cubicBezTo>
                    <a:pt x="204297" y="425950"/>
                    <a:pt x="135207" y="278016"/>
                    <a:pt x="83305" y="172066"/>
                  </a:cubicBezTo>
                  <a:lnTo>
                    <a:pt x="21487" y="46611"/>
                  </a:lnTo>
                  <a:cubicBezTo>
                    <a:pt x="14711" y="32892"/>
                    <a:pt x="9256" y="21653"/>
                    <a:pt x="4958" y="12397"/>
                  </a:cubicBezTo>
                  <a:cubicBezTo>
                    <a:pt x="2731" y="8518"/>
                    <a:pt x="1062" y="4345"/>
                    <a:pt x="0" y="0"/>
                  </a:cubicBezTo>
                  <a:cubicBezTo>
                    <a:pt x="2812" y="3422"/>
                    <a:pt x="5250" y="7135"/>
                    <a:pt x="7273" y="11075"/>
                  </a:cubicBezTo>
                  <a:lnTo>
                    <a:pt x="26281" y="44132"/>
                  </a:lnTo>
                  <a:cubicBezTo>
                    <a:pt x="42810" y="72892"/>
                    <a:pt x="64959" y="115041"/>
                    <a:pt x="92397" y="167603"/>
                  </a:cubicBezTo>
                  <a:cubicBezTo>
                    <a:pt x="146612" y="272727"/>
                    <a:pt x="217025" y="420165"/>
                    <a:pt x="292397" y="583967"/>
                  </a:cubicBezTo>
                  <a:cubicBezTo>
                    <a:pt x="367769" y="747768"/>
                    <a:pt x="436694" y="895702"/>
                    <a:pt x="488760" y="1001818"/>
                  </a:cubicBezTo>
                  <a:cubicBezTo>
                    <a:pt x="514215" y="1053223"/>
                    <a:pt x="535041" y="1095702"/>
                    <a:pt x="550579" y="1127107"/>
                  </a:cubicBezTo>
                  <a:cubicBezTo>
                    <a:pt x="557355" y="1140826"/>
                    <a:pt x="562810" y="1152066"/>
                    <a:pt x="567107" y="1161322"/>
                  </a:cubicBezTo>
                  <a:cubicBezTo>
                    <a:pt x="569349" y="1165253"/>
                    <a:pt x="571019" y="1169482"/>
                    <a:pt x="572066" y="117388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8"/>
            <p:cNvSpPr/>
            <p:nvPr/>
          </p:nvSpPr>
          <p:spPr>
            <a:xfrm>
              <a:off x="10574606" y="5804769"/>
              <a:ext cx="1259094" cy="517256"/>
            </a:xfrm>
            <a:custGeom>
              <a:avLst/>
              <a:gdLst/>
              <a:ahLst/>
              <a:cxnLst/>
              <a:rect l="l" t="t" r="r" b="b"/>
              <a:pathLst>
                <a:path w="1229091" h="503801" extrusionOk="0">
                  <a:moveTo>
                    <a:pt x="1229091" y="0"/>
                  </a:moveTo>
                  <a:cubicBezTo>
                    <a:pt x="1225336" y="2528"/>
                    <a:pt x="1221283" y="4583"/>
                    <a:pt x="1217025" y="6116"/>
                  </a:cubicBezTo>
                  <a:lnTo>
                    <a:pt x="1181322" y="21322"/>
                  </a:lnTo>
                  <a:lnTo>
                    <a:pt x="1049091" y="75537"/>
                  </a:lnTo>
                  <a:cubicBezTo>
                    <a:pt x="938017" y="121322"/>
                    <a:pt x="784628" y="186446"/>
                    <a:pt x="616860" y="258512"/>
                  </a:cubicBezTo>
                  <a:cubicBezTo>
                    <a:pt x="449091" y="330579"/>
                    <a:pt x="294876" y="394545"/>
                    <a:pt x="182810" y="438017"/>
                  </a:cubicBezTo>
                  <a:cubicBezTo>
                    <a:pt x="126777" y="459834"/>
                    <a:pt x="81322" y="477025"/>
                    <a:pt x="49587" y="487603"/>
                  </a:cubicBezTo>
                  <a:lnTo>
                    <a:pt x="13057" y="500330"/>
                  </a:lnTo>
                  <a:cubicBezTo>
                    <a:pt x="8912" y="502161"/>
                    <a:pt x="4507" y="503332"/>
                    <a:pt x="0" y="503801"/>
                  </a:cubicBezTo>
                  <a:cubicBezTo>
                    <a:pt x="3802" y="501355"/>
                    <a:pt x="7846" y="499306"/>
                    <a:pt x="12066" y="497686"/>
                  </a:cubicBezTo>
                  <a:lnTo>
                    <a:pt x="47769" y="482644"/>
                  </a:lnTo>
                  <a:lnTo>
                    <a:pt x="180000" y="428264"/>
                  </a:lnTo>
                  <a:cubicBezTo>
                    <a:pt x="290909" y="382479"/>
                    <a:pt x="443636" y="317355"/>
                    <a:pt x="612231" y="245289"/>
                  </a:cubicBezTo>
                  <a:cubicBezTo>
                    <a:pt x="780826" y="173223"/>
                    <a:pt x="934215" y="109421"/>
                    <a:pt x="1046281" y="65785"/>
                  </a:cubicBezTo>
                  <a:cubicBezTo>
                    <a:pt x="1102314" y="43967"/>
                    <a:pt x="1147769" y="26777"/>
                    <a:pt x="1178512" y="16198"/>
                  </a:cubicBezTo>
                  <a:lnTo>
                    <a:pt x="1215207" y="3471"/>
                  </a:lnTo>
                  <a:cubicBezTo>
                    <a:pt x="1219649" y="1668"/>
                    <a:pt x="1224323" y="499"/>
                    <a:pt x="122909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ustom Layout">
  <p:cSld name="14_Custom Layou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39"/>
          <p:cNvGrpSpPr/>
          <p:nvPr/>
        </p:nvGrpSpPr>
        <p:grpSpPr>
          <a:xfrm>
            <a:off x="10729340" y="4963809"/>
            <a:ext cx="1110007" cy="1554480"/>
            <a:chOff x="9903293" y="3828203"/>
            <a:chExt cx="2007241" cy="2843189"/>
          </a:xfrm>
        </p:grpSpPr>
        <p:sp>
          <p:nvSpPr>
            <p:cNvPr id="60" name="Google Shape;60;p39"/>
            <p:cNvSpPr/>
            <p:nvPr/>
          </p:nvSpPr>
          <p:spPr>
            <a:xfrm>
              <a:off x="9903293" y="3828203"/>
              <a:ext cx="2007241" cy="2843189"/>
            </a:xfrm>
            <a:custGeom>
              <a:avLst/>
              <a:gdLst/>
              <a:ahLst/>
              <a:cxnLst/>
              <a:rect l="l" t="t" r="r" b="b"/>
              <a:pathLst>
                <a:path w="1959410" h="2769230" extrusionOk="0">
                  <a:moveTo>
                    <a:pt x="552837" y="2735397"/>
                  </a:moveTo>
                  <a:cubicBezTo>
                    <a:pt x="150853" y="2499033"/>
                    <a:pt x="25895" y="2011430"/>
                    <a:pt x="6225" y="1566141"/>
                  </a:cubicBezTo>
                  <a:cubicBezTo>
                    <a:pt x="2919" y="1491761"/>
                    <a:pt x="-11295" y="1414240"/>
                    <a:pt x="18953" y="1346306"/>
                  </a:cubicBezTo>
                  <a:cubicBezTo>
                    <a:pt x="49201" y="1278372"/>
                    <a:pt x="127878" y="1227629"/>
                    <a:pt x="196804" y="1253744"/>
                  </a:cubicBezTo>
                  <a:cubicBezTo>
                    <a:pt x="253829" y="1275397"/>
                    <a:pt x="282919" y="1337546"/>
                    <a:pt x="317796" y="1388124"/>
                  </a:cubicBezTo>
                  <a:cubicBezTo>
                    <a:pt x="364478" y="1455588"/>
                    <a:pt x="429286" y="1508477"/>
                    <a:pt x="504738" y="1540686"/>
                  </a:cubicBezTo>
                  <a:cubicBezTo>
                    <a:pt x="554325" y="1561513"/>
                    <a:pt x="613333" y="1571926"/>
                    <a:pt x="657961" y="1542504"/>
                  </a:cubicBezTo>
                  <a:cubicBezTo>
                    <a:pt x="719283" y="1502174"/>
                    <a:pt x="719944" y="1413249"/>
                    <a:pt x="713663" y="1339529"/>
                  </a:cubicBezTo>
                  <a:lnTo>
                    <a:pt x="678953" y="926967"/>
                  </a:lnTo>
                  <a:cubicBezTo>
                    <a:pt x="672672" y="853248"/>
                    <a:pt x="666556" y="778207"/>
                    <a:pt x="684077" y="706306"/>
                  </a:cubicBezTo>
                  <a:cubicBezTo>
                    <a:pt x="701597" y="634405"/>
                    <a:pt x="747052" y="565480"/>
                    <a:pt x="816308" y="541017"/>
                  </a:cubicBezTo>
                  <a:cubicBezTo>
                    <a:pt x="885564" y="516554"/>
                    <a:pt x="974985" y="549612"/>
                    <a:pt x="995482" y="620521"/>
                  </a:cubicBezTo>
                  <a:cubicBezTo>
                    <a:pt x="1003911" y="650108"/>
                    <a:pt x="1000275" y="681844"/>
                    <a:pt x="1004738" y="712257"/>
                  </a:cubicBezTo>
                  <a:cubicBezTo>
                    <a:pt x="1009200" y="742670"/>
                    <a:pt x="1026060" y="775397"/>
                    <a:pt x="1055812" y="781678"/>
                  </a:cubicBezTo>
                  <a:cubicBezTo>
                    <a:pt x="1085564" y="787959"/>
                    <a:pt x="1113829" y="765149"/>
                    <a:pt x="1134159" y="741513"/>
                  </a:cubicBezTo>
                  <a:cubicBezTo>
                    <a:pt x="1204407" y="661182"/>
                    <a:pt x="1248540" y="561182"/>
                    <a:pt x="1289366" y="462009"/>
                  </a:cubicBezTo>
                  <a:cubicBezTo>
                    <a:pt x="1330193" y="362835"/>
                    <a:pt x="1369532" y="261513"/>
                    <a:pt x="1432176" y="174901"/>
                  </a:cubicBezTo>
                  <a:cubicBezTo>
                    <a:pt x="1494820" y="88290"/>
                    <a:pt x="1585399" y="16389"/>
                    <a:pt x="1690689" y="2174"/>
                  </a:cubicBezTo>
                  <a:cubicBezTo>
                    <a:pt x="1795978" y="-12041"/>
                    <a:pt x="1913333" y="44323"/>
                    <a:pt x="1948209" y="145976"/>
                  </a:cubicBezTo>
                  <a:cubicBezTo>
                    <a:pt x="1983085" y="247628"/>
                    <a:pt x="1930688" y="358041"/>
                    <a:pt x="1871184" y="447463"/>
                  </a:cubicBezTo>
                  <a:cubicBezTo>
                    <a:pt x="1783027" y="579970"/>
                    <a:pt x="1676195" y="699051"/>
                    <a:pt x="1553994" y="801017"/>
                  </a:cubicBezTo>
                  <a:cubicBezTo>
                    <a:pt x="1532010" y="819199"/>
                    <a:pt x="1508209" y="839033"/>
                    <a:pt x="1501432" y="867133"/>
                  </a:cubicBezTo>
                  <a:cubicBezTo>
                    <a:pt x="1489201" y="917546"/>
                    <a:pt x="1539614" y="962670"/>
                    <a:pt x="1589532" y="975067"/>
                  </a:cubicBezTo>
                  <a:cubicBezTo>
                    <a:pt x="1645895" y="989116"/>
                    <a:pt x="1705234" y="978703"/>
                    <a:pt x="1763085" y="981017"/>
                  </a:cubicBezTo>
                  <a:cubicBezTo>
                    <a:pt x="1820937" y="983331"/>
                    <a:pt x="1885399" y="1003827"/>
                    <a:pt x="1911846" y="1056389"/>
                  </a:cubicBezTo>
                  <a:cubicBezTo>
                    <a:pt x="1948044" y="1129447"/>
                    <a:pt x="1891185" y="1213413"/>
                    <a:pt x="1833168" y="1269943"/>
                  </a:cubicBezTo>
                  <a:cubicBezTo>
                    <a:pt x="1716994" y="1383298"/>
                    <a:pt x="1582192" y="1475831"/>
                    <a:pt x="1434656" y="1543496"/>
                  </a:cubicBezTo>
                  <a:cubicBezTo>
                    <a:pt x="1381928" y="1567629"/>
                    <a:pt x="1326061" y="1589447"/>
                    <a:pt x="1285894" y="1631100"/>
                  </a:cubicBezTo>
                  <a:cubicBezTo>
                    <a:pt x="1245729" y="1672752"/>
                    <a:pt x="1223911" y="1740852"/>
                    <a:pt x="1254325" y="1790769"/>
                  </a:cubicBezTo>
                  <a:cubicBezTo>
                    <a:pt x="1284738" y="1840686"/>
                    <a:pt x="1353498" y="1852091"/>
                    <a:pt x="1410027" y="1837050"/>
                  </a:cubicBezTo>
                  <a:cubicBezTo>
                    <a:pt x="1466556" y="1822009"/>
                    <a:pt x="1514490" y="1787463"/>
                    <a:pt x="1567052" y="1762670"/>
                  </a:cubicBezTo>
                  <a:cubicBezTo>
                    <a:pt x="1666225" y="1716389"/>
                    <a:pt x="1796804" y="1713083"/>
                    <a:pt x="1868539" y="1795728"/>
                  </a:cubicBezTo>
                  <a:cubicBezTo>
                    <a:pt x="1915813" y="1849943"/>
                    <a:pt x="1925730" y="1929942"/>
                    <a:pt x="1909532" y="2000190"/>
                  </a:cubicBezTo>
                  <a:cubicBezTo>
                    <a:pt x="1893332" y="2070438"/>
                    <a:pt x="1854159" y="2132422"/>
                    <a:pt x="1812010" y="2191265"/>
                  </a:cubicBezTo>
                  <a:cubicBezTo>
                    <a:pt x="1664407" y="2394405"/>
                    <a:pt x="1468374" y="2564157"/>
                    <a:pt x="1239614" y="2663992"/>
                  </a:cubicBezTo>
                  <a:cubicBezTo>
                    <a:pt x="1010854" y="2763827"/>
                    <a:pt x="794821" y="2803001"/>
                    <a:pt x="554489" y="2735728"/>
                  </a:cubicBezTo>
                </a:path>
              </a:pathLst>
            </a:custGeom>
            <a:solidFill>
              <a:srgbClr val="C5E0B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39"/>
            <p:cNvSpPr/>
            <p:nvPr/>
          </p:nvSpPr>
          <p:spPr>
            <a:xfrm>
              <a:off x="10564955" y="3882534"/>
              <a:ext cx="1215746" cy="2461892"/>
            </a:xfrm>
            <a:custGeom>
              <a:avLst/>
              <a:gdLst/>
              <a:ahLst/>
              <a:cxnLst/>
              <a:rect l="l" t="t" r="r" b="b"/>
              <a:pathLst>
                <a:path w="1186776" h="2397851" extrusionOk="0">
                  <a:moveTo>
                    <a:pt x="0" y="2394711"/>
                  </a:moveTo>
                  <a:cubicBezTo>
                    <a:pt x="54860" y="2146987"/>
                    <a:pt x="123899" y="1902618"/>
                    <a:pt x="206777" y="1662810"/>
                  </a:cubicBezTo>
                  <a:lnTo>
                    <a:pt x="270744" y="1473719"/>
                  </a:lnTo>
                  <a:cubicBezTo>
                    <a:pt x="291900" y="1411736"/>
                    <a:pt x="312892" y="1350083"/>
                    <a:pt x="336860" y="1291901"/>
                  </a:cubicBezTo>
                  <a:cubicBezTo>
                    <a:pt x="383615" y="1178866"/>
                    <a:pt x="436588" y="1068504"/>
                    <a:pt x="495537" y="961322"/>
                  </a:cubicBezTo>
                  <a:cubicBezTo>
                    <a:pt x="551075" y="858678"/>
                    <a:pt x="607604" y="762975"/>
                    <a:pt x="660826" y="674545"/>
                  </a:cubicBezTo>
                  <a:cubicBezTo>
                    <a:pt x="714050" y="586116"/>
                    <a:pt x="766115" y="504132"/>
                    <a:pt x="816364" y="431571"/>
                  </a:cubicBezTo>
                  <a:cubicBezTo>
                    <a:pt x="894941" y="316737"/>
                    <a:pt x="982546" y="208350"/>
                    <a:pt x="1078347" y="107439"/>
                  </a:cubicBezTo>
                  <a:cubicBezTo>
                    <a:pt x="1111405" y="71735"/>
                    <a:pt x="1139339" y="44793"/>
                    <a:pt x="1158017" y="26942"/>
                  </a:cubicBezTo>
                  <a:lnTo>
                    <a:pt x="1179339" y="6611"/>
                  </a:lnTo>
                  <a:cubicBezTo>
                    <a:pt x="1181646" y="4221"/>
                    <a:pt x="1184133" y="2011"/>
                    <a:pt x="1186777" y="0"/>
                  </a:cubicBezTo>
                  <a:cubicBezTo>
                    <a:pt x="1186777" y="0"/>
                    <a:pt x="1184793" y="2810"/>
                    <a:pt x="1180166" y="7603"/>
                  </a:cubicBezTo>
                  <a:lnTo>
                    <a:pt x="1159835" y="28926"/>
                  </a:lnTo>
                  <a:cubicBezTo>
                    <a:pt x="1141819" y="47438"/>
                    <a:pt x="1115372" y="74876"/>
                    <a:pt x="1082148" y="111570"/>
                  </a:cubicBezTo>
                  <a:cubicBezTo>
                    <a:pt x="988132" y="213648"/>
                    <a:pt x="901938" y="322661"/>
                    <a:pt x="824298" y="437686"/>
                  </a:cubicBezTo>
                  <a:cubicBezTo>
                    <a:pt x="774711" y="510248"/>
                    <a:pt x="723637" y="592232"/>
                    <a:pt x="670579" y="680992"/>
                  </a:cubicBezTo>
                  <a:cubicBezTo>
                    <a:pt x="617520" y="769752"/>
                    <a:pt x="561487" y="865455"/>
                    <a:pt x="506447" y="967934"/>
                  </a:cubicBezTo>
                  <a:cubicBezTo>
                    <a:pt x="447977" y="1074764"/>
                    <a:pt x="395445" y="1184738"/>
                    <a:pt x="349091" y="1297355"/>
                  </a:cubicBezTo>
                  <a:cubicBezTo>
                    <a:pt x="324958" y="1356033"/>
                    <a:pt x="304297" y="1417025"/>
                    <a:pt x="282975" y="1479173"/>
                  </a:cubicBezTo>
                  <a:lnTo>
                    <a:pt x="219505" y="1667438"/>
                  </a:lnTo>
                  <a:cubicBezTo>
                    <a:pt x="136805" y="1906854"/>
                    <a:pt x="67551" y="2150706"/>
                    <a:pt x="12067" y="2397852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39"/>
            <p:cNvSpPr/>
            <p:nvPr/>
          </p:nvSpPr>
          <p:spPr>
            <a:xfrm>
              <a:off x="10738851" y="4383329"/>
              <a:ext cx="175249" cy="824422"/>
            </a:xfrm>
            <a:custGeom>
              <a:avLst/>
              <a:gdLst/>
              <a:ahLst/>
              <a:cxnLst/>
              <a:rect l="l" t="t" r="r" b="b"/>
              <a:pathLst>
                <a:path w="171073" h="802976" extrusionOk="0">
                  <a:moveTo>
                    <a:pt x="171074" y="802976"/>
                  </a:moveTo>
                  <a:cubicBezTo>
                    <a:pt x="166795" y="793040"/>
                    <a:pt x="163581" y="782679"/>
                    <a:pt x="161487" y="772067"/>
                  </a:cubicBezTo>
                  <a:cubicBezTo>
                    <a:pt x="156033" y="752067"/>
                    <a:pt x="149090" y="722480"/>
                    <a:pt x="140991" y="686447"/>
                  </a:cubicBezTo>
                  <a:cubicBezTo>
                    <a:pt x="124462" y="613720"/>
                    <a:pt x="105950" y="512728"/>
                    <a:pt x="85454" y="401157"/>
                  </a:cubicBezTo>
                  <a:cubicBezTo>
                    <a:pt x="64959" y="289587"/>
                    <a:pt x="44793" y="189256"/>
                    <a:pt x="27603" y="117025"/>
                  </a:cubicBezTo>
                  <a:cubicBezTo>
                    <a:pt x="19173" y="80992"/>
                    <a:pt x="11074" y="51736"/>
                    <a:pt x="6776" y="31736"/>
                  </a:cubicBezTo>
                  <a:cubicBezTo>
                    <a:pt x="3462" y="21410"/>
                    <a:pt x="1191" y="10779"/>
                    <a:pt x="0" y="0"/>
                  </a:cubicBezTo>
                  <a:cubicBezTo>
                    <a:pt x="5126" y="9510"/>
                    <a:pt x="9068" y="19613"/>
                    <a:pt x="11736" y="30083"/>
                  </a:cubicBezTo>
                  <a:cubicBezTo>
                    <a:pt x="18512" y="49753"/>
                    <a:pt x="27272" y="78678"/>
                    <a:pt x="36859" y="114711"/>
                  </a:cubicBezTo>
                  <a:cubicBezTo>
                    <a:pt x="56529" y="186447"/>
                    <a:pt x="78512" y="287108"/>
                    <a:pt x="98843" y="398678"/>
                  </a:cubicBezTo>
                  <a:lnTo>
                    <a:pt x="150413" y="683802"/>
                  </a:lnTo>
                  <a:cubicBezTo>
                    <a:pt x="156859" y="718182"/>
                    <a:pt x="162314" y="747108"/>
                    <a:pt x="166942" y="770249"/>
                  </a:cubicBezTo>
                  <a:cubicBezTo>
                    <a:pt x="169618" y="780954"/>
                    <a:pt x="171005" y="791941"/>
                    <a:pt x="171074" y="802976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39"/>
            <p:cNvSpPr/>
            <p:nvPr/>
          </p:nvSpPr>
          <p:spPr>
            <a:xfrm>
              <a:off x="10914101" y="4949545"/>
              <a:ext cx="957358" cy="258035"/>
            </a:xfrm>
            <a:custGeom>
              <a:avLst/>
              <a:gdLst/>
              <a:ahLst/>
              <a:cxnLst/>
              <a:rect l="l" t="t" r="r" b="b"/>
              <a:pathLst>
                <a:path w="934545" h="251323" extrusionOk="0">
                  <a:moveTo>
                    <a:pt x="934545" y="84"/>
                  </a:moveTo>
                  <a:cubicBezTo>
                    <a:pt x="922311" y="3782"/>
                    <a:pt x="909745" y="6274"/>
                    <a:pt x="897024" y="7522"/>
                  </a:cubicBezTo>
                  <a:cubicBezTo>
                    <a:pt x="872893" y="11654"/>
                    <a:pt x="837851" y="17274"/>
                    <a:pt x="794877" y="25703"/>
                  </a:cubicBezTo>
                  <a:cubicBezTo>
                    <a:pt x="708760" y="42232"/>
                    <a:pt x="590578" y="68348"/>
                    <a:pt x="461487" y="103390"/>
                  </a:cubicBezTo>
                  <a:cubicBezTo>
                    <a:pt x="332396" y="138431"/>
                    <a:pt x="216859" y="175291"/>
                    <a:pt x="134215" y="204216"/>
                  </a:cubicBezTo>
                  <a:cubicBezTo>
                    <a:pt x="92727" y="218596"/>
                    <a:pt x="59339" y="230993"/>
                    <a:pt x="36364" y="239423"/>
                  </a:cubicBezTo>
                  <a:cubicBezTo>
                    <a:pt x="24631" y="244489"/>
                    <a:pt x="12458" y="248473"/>
                    <a:pt x="0" y="251324"/>
                  </a:cubicBezTo>
                  <a:cubicBezTo>
                    <a:pt x="10953" y="244817"/>
                    <a:pt x="22458" y="239286"/>
                    <a:pt x="34380" y="234795"/>
                  </a:cubicBezTo>
                  <a:cubicBezTo>
                    <a:pt x="56860" y="224712"/>
                    <a:pt x="89752" y="210993"/>
                    <a:pt x="130909" y="195456"/>
                  </a:cubicBezTo>
                  <a:cubicBezTo>
                    <a:pt x="213553" y="164051"/>
                    <a:pt x="329256" y="125538"/>
                    <a:pt x="457851" y="90332"/>
                  </a:cubicBezTo>
                  <a:cubicBezTo>
                    <a:pt x="568305" y="60029"/>
                    <a:pt x="680243" y="35424"/>
                    <a:pt x="793223" y="16613"/>
                  </a:cubicBezTo>
                  <a:cubicBezTo>
                    <a:pt x="836529" y="9505"/>
                    <a:pt x="871901" y="5208"/>
                    <a:pt x="896363" y="2728"/>
                  </a:cubicBezTo>
                  <a:cubicBezTo>
                    <a:pt x="908973" y="594"/>
                    <a:pt x="921762" y="-291"/>
                    <a:pt x="934545" y="8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39"/>
            <p:cNvSpPr/>
            <p:nvPr/>
          </p:nvSpPr>
          <p:spPr>
            <a:xfrm>
              <a:off x="9989252" y="5117468"/>
              <a:ext cx="586030" cy="1205236"/>
            </a:xfrm>
            <a:custGeom>
              <a:avLst/>
              <a:gdLst/>
              <a:ahLst/>
              <a:cxnLst/>
              <a:rect l="l" t="t" r="r" b="b"/>
              <a:pathLst>
                <a:path w="572065" h="1173884" extrusionOk="0">
                  <a:moveTo>
                    <a:pt x="572066" y="1173884"/>
                  </a:moveTo>
                  <a:cubicBezTo>
                    <a:pt x="569052" y="1170582"/>
                    <a:pt x="566545" y="1166850"/>
                    <a:pt x="564628" y="1162810"/>
                  </a:cubicBezTo>
                  <a:cubicBezTo>
                    <a:pt x="559669" y="1153884"/>
                    <a:pt x="553388" y="1142975"/>
                    <a:pt x="545786" y="1129752"/>
                  </a:cubicBezTo>
                  <a:cubicBezTo>
                    <a:pt x="529257" y="1100992"/>
                    <a:pt x="507107" y="1058678"/>
                    <a:pt x="479670" y="1006116"/>
                  </a:cubicBezTo>
                  <a:cubicBezTo>
                    <a:pt x="425454" y="900991"/>
                    <a:pt x="355041" y="753554"/>
                    <a:pt x="279669" y="589752"/>
                  </a:cubicBezTo>
                  <a:cubicBezTo>
                    <a:pt x="204297" y="425950"/>
                    <a:pt x="135207" y="278016"/>
                    <a:pt x="83305" y="172066"/>
                  </a:cubicBezTo>
                  <a:lnTo>
                    <a:pt x="21487" y="46611"/>
                  </a:lnTo>
                  <a:cubicBezTo>
                    <a:pt x="14711" y="32892"/>
                    <a:pt x="9256" y="21653"/>
                    <a:pt x="4958" y="12397"/>
                  </a:cubicBezTo>
                  <a:cubicBezTo>
                    <a:pt x="2731" y="8518"/>
                    <a:pt x="1062" y="4345"/>
                    <a:pt x="0" y="0"/>
                  </a:cubicBezTo>
                  <a:cubicBezTo>
                    <a:pt x="2812" y="3422"/>
                    <a:pt x="5250" y="7135"/>
                    <a:pt x="7273" y="11075"/>
                  </a:cubicBezTo>
                  <a:lnTo>
                    <a:pt x="26281" y="44132"/>
                  </a:lnTo>
                  <a:cubicBezTo>
                    <a:pt x="42810" y="72892"/>
                    <a:pt x="64959" y="115041"/>
                    <a:pt x="92397" y="167603"/>
                  </a:cubicBezTo>
                  <a:cubicBezTo>
                    <a:pt x="146612" y="272727"/>
                    <a:pt x="217025" y="420165"/>
                    <a:pt x="292397" y="583967"/>
                  </a:cubicBezTo>
                  <a:cubicBezTo>
                    <a:pt x="367769" y="747768"/>
                    <a:pt x="436694" y="895702"/>
                    <a:pt x="488760" y="1001818"/>
                  </a:cubicBezTo>
                  <a:cubicBezTo>
                    <a:pt x="514215" y="1053223"/>
                    <a:pt x="535041" y="1095702"/>
                    <a:pt x="550579" y="1127107"/>
                  </a:cubicBezTo>
                  <a:cubicBezTo>
                    <a:pt x="557355" y="1140826"/>
                    <a:pt x="562810" y="1152066"/>
                    <a:pt x="567107" y="1161322"/>
                  </a:cubicBezTo>
                  <a:cubicBezTo>
                    <a:pt x="569349" y="1165253"/>
                    <a:pt x="571019" y="1169482"/>
                    <a:pt x="572066" y="117388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9"/>
            <p:cNvSpPr/>
            <p:nvPr/>
          </p:nvSpPr>
          <p:spPr>
            <a:xfrm>
              <a:off x="10574606" y="5804769"/>
              <a:ext cx="1259094" cy="517256"/>
            </a:xfrm>
            <a:custGeom>
              <a:avLst/>
              <a:gdLst/>
              <a:ahLst/>
              <a:cxnLst/>
              <a:rect l="l" t="t" r="r" b="b"/>
              <a:pathLst>
                <a:path w="1229091" h="503801" extrusionOk="0">
                  <a:moveTo>
                    <a:pt x="1229091" y="0"/>
                  </a:moveTo>
                  <a:cubicBezTo>
                    <a:pt x="1225336" y="2528"/>
                    <a:pt x="1221283" y="4583"/>
                    <a:pt x="1217025" y="6116"/>
                  </a:cubicBezTo>
                  <a:lnTo>
                    <a:pt x="1181322" y="21322"/>
                  </a:lnTo>
                  <a:lnTo>
                    <a:pt x="1049091" y="75537"/>
                  </a:lnTo>
                  <a:cubicBezTo>
                    <a:pt x="938017" y="121322"/>
                    <a:pt x="784628" y="186446"/>
                    <a:pt x="616860" y="258512"/>
                  </a:cubicBezTo>
                  <a:cubicBezTo>
                    <a:pt x="449091" y="330579"/>
                    <a:pt x="294876" y="394545"/>
                    <a:pt x="182810" y="438017"/>
                  </a:cubicBezTo>
                  <a:cubicBezTo>
                    <a:pt x="126777" y="459834"/>
                    <a:pt x="81322" y="477025"/>
                    <a:pt x="49587" y="487603"/>
                  </a:cubicBezTo>
                  <a:lnTo>
                    <a:pt x="13057" y="500330"/>
                  </a:lnTo>
                  <a:cubicBezTo>
                    <a:pt x="8912" y="502161"/>
                    <a:pt x="4507" y="503332"/>
                    <a:pt x="0" y="503801"/>
                  </a:cubicBezTo>
                  <a:cubicBezTo>
                    <a:pt x="3802" y="501355"/>
                    <a:pt x="7846" y="499306"/>
                    <a:pt x="12066" y="497686"/>
                  </a:cubicBezTo>
                  <a:lnTo>
                    <a:pt x="47769" y="482644"/>
                  </a:lnTo>
                  <a:lnTo>
                    <a:pt x="180000" y="428264"/>
                  </a:lnTo>
                  <a:cubicBezTo>
                    <a:pt x="290909" y="382479"/>
                    <a:pt x="443636" y="317355"/>
                    <a:pt x="612231" y="245289"/>
                  </a:cubicBezTo>
                  <a:cubicBezTo>
                    <a:pt x="780826" y="173223"/>
                    <a:pt x="934215" y="109421"/>
                    <a:pt x="1046281" y="65785"/>
                  </a:cubicBezTo>
                  <a:cubicBezTo>
                    <a:pt x="1102314" y="43967"/>
                    <a:pt x="1147769" y="26777"/>
                    <a:pt x="1178512" y="16198"/>
                  </a:cubicBezTo>
                  <a:lnTo>
                    <a:pt x="1215207" y="3471"/>
                  </a:lnTo>
                  <a:cubicBezTo>
                    <a:pt x="1219649" y="1668"/>
                    <a:pt x="1224323" y="499"/>
                    <a:pt x="122909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0"/>
          <p:cNvSpPr/>
          <p:nvPr/>
        </p:nvSpPr>
        <p:spPr>
          <a:xfrm>
            <a:off x="1462449" y="2286000"/>
            <a:ext cx="2286000" cy="2286000"/>
          </a:xfrm>
          <a:prstGeom prst="ellipse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40"/>
          <p:cNvSpPr/>
          <p:nvPr/>
        </p:nvSpPr>
        <p:spPr>
          <a:xfrm rot="2700000">
            <a:off x="1037144" y="2268285"/>
            <a:ext cx="2321430" cy="2321430"/>
          </a:xfrm>
          <a:prstGeom prst="arc">
            <a:avLst>
              <a:gd name="adj1" fmla="val 20887794"/>
              <a:gd name="adj2" fmla="val 16988131"/>
            </a:avLst>
          </a:prstGeom>
          <a:noFill/>
          <a:ln w="31750" cap="flat" cmpd="sng">
            <a:solidFill>
              <a:srgbClr val="0062C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" name="Google Shape;69;p40"/>
          <p:cNvGrpSpPr/>
          <p:nvPr/>
        </p:nvGrpSpPr>
        <p:grpSpPr>
          <a:xfrm>
            <a:off x="10538362" y="5070499"/>
            <a:ext cx="1097280" cy="1422802"/>
            <a:chOff x="10464545" y="2801631"/>
            <a:chExt cx="897471" cy="1163717"/>
          </a:xfrm>
        </p:grpSpPr>
        <p:sp>
          <p:nvSpPr>
            <p:cNvPr id="70" name="Google Shape;70;p40"/>
            <p:cNvSpPr/>
            <p:nvPr/>
          </p:nvSpPr>
          <p:spPr>
            <a:xfrm>
              <a:off x="10892555" y="2801631"/>
              <a:ext cx="439112" cy="640351"/>
            </a:xfrm>
            <a:custGeom>
              <a:avLst/>
              <a:gdLst/>
              <a:ahLst/>
              <a:cxnLst/>
              <a:rect l="l" t="t" r="r" b="b"/>
              <a:pathLst>
                <a:path w="428648" h="623694" extrusionOk="0">
                  <a:moveTo>
                    <a:pt x="383346" y="15926"/>
                  </a:moveTo>
                  <a:cubicBezTo>
                    <a:pt x="422361" y="71732"/>
                    <a:pt x="437037" y="140992"/>
                    <a:pt x="424008" y="207827"/>
                  </a:cubicBezTo>
                  <a:cubicBezTo>
                    <a:pt x="410704" y="273948"/>
                    <a:pt x="382433" y="336144"/>
                    <a:pt x="341363" y="389645"/>
                  </a:cubicBezTo>
                  <a:cubicBezTo>
                    <a:pt x="265331" y="494934"/>
                    <a:pt x="137561" y="572455"/>
                    <a:pt x="18057" y="623694"/>
                  </a:cubicBezTo>
                  <a:cubicBezTo>
                    <a:pt x="-30041" y="487661"/>
                    <a:pt x="29297" y="331132"/>
                    <a:pt x="64338" y="253777"/>
                  </a:cubicBezTo>
                  <a:cubicBezTo>
                    <a:pt x="119875" y="131298"/>
                    <a:pt x="294586" y="-56471"/>
                    <a:pt x="383016" y="16256"/>
                  </a:cubicBezTo>
                </a:path>
              </a:pathLst>
            </a:custGeom>
            <a:solidFill>
              <a:srgbClr val="B3C6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40"/>
            <p:cNvSpPr/>
            <p:nvPr/>
          </p:nvSpPr>
          <p:spPr>
            <a:xfrm>
              <a:off x="10916979" y="3543910"/>
              <a:ext cx="445037" cy="245407"/>
            </a:xfrm>
            <a:custGeom>
              <a:avLst/>
              <a:gdLst/>
              <a:ahLst/>
              <a:cxnLst/>
              <a:rect l="l" t="t" r="r" b="b"/>
              <a:pathLst>
                <a:path w="434432" h="239023" extrusionOk="0">
                  <a:moveTo>
                    <a:pt x="165" y="147997"/>
                  </a:moveTo>
                  <a:cubicBezTo>
                    <a:pt x="23888" y="75147"/>
                    <a:pt x="84818" y="20588"/>
                    <a:pt x="159834" y="5022"/>
                  </a:cubicBezTo>
                  <a:cubicBezTo>
                    <a:pt x="234680" y="-9251"/>
                    <a:pt x="312120" y="7191"/>
                    <a:pt x="374711" y="50642"/>
                  </a:cubicBezTo>
                  <a:cubicBezTo>
                    <a:pt x="403472" y="69980"/>
                    <a:pt x="431075" y="97088"/>
                    <a:pt x="434381" y="131633"/>
                  </a:cubicBezTo>
                  <a:cubicBezTo>
                    <a:pt x="435489" y="164734"/>
                    <a:pt x="418606" y="195845"/>
                    <a:pt x="390249" y="212956"/>
                  </a:cubicBezTo>
                  <a:cubicBezTo>
                    <a:pt x="362080" y="229323"/>
                    <a:pt x="330099" y="237988"/>
                    <a:pt x="297522" y="238080"/>
                  </a:cubicBezTo>
                  <a:cubicBezTo>
                    <a:pt x="186447" y="243369"/>
                    <a:pt x="78017" y="228162"/>
                    <a:pt x="0" y="147997"/>
                  </a:cubicBezTo>
                </a:path>
              </a:pathLst>
            </a:custGeom>
            <a:solidFill>
              <a:srgbClr val="B3C6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40"/>
            <p:cNvSpPr/>
            <p:nvPr/>
          </p:nvSpPr>
          <p:spPr>
            <a:xfrm>
              <a:off x="10652326" y="3657649"/>
              <a:ext cx="522703" cy="240666"/>
            </a:xfrm>
            <a:custGeom>
              <a:avLst/>
              <a:gdLst/>
              <a:ahLst/>
              <a:cxnLst/>
              <a:rect l="l" t="t" r="r" b="b"/>
              <a:pathLst>
                <a:path w="510247" h="234406" extrusionOk="0">
                  <a:moveTo>
                    <a:pt x="0" y="234407"/>
                  </a:moveTo>
                  <a:cubicBezTo>
                    <a:pt x="15726" y="210545"/>
                    <a:pt x="33896" y="188387"/>
                    <a:pt x="54215" y="168291"/>
                  </a:cubicBezTo>
                  <a:cubicBezTo>
                    <a:pt x="75692" y="145355"/>
                    <a:pt x="99766" y="124998"/>
                    <a:pt x="125951" y="107630"/>
                  </a:cubicBezTo>
                  <a:cubicBezTo>
                    <a:pt x="157249" y="85702"/>
                    <a:pt x="189934" y="65826"/>
                    <a:pt x="223802" y="48125"/>
                  </a:cubicBezTo>
                  <a:cubicBezTo>
                    <a:pt x="286165" y="15767"/>
                    <a:pt x="355531" y="-752"/>
                    <a:pt x="425785" y="26"/>
                  </a:cubicBezTo>
                  <a:cubicBezTo>
                    <a:pt x="446922" y="801"/>
                    <a:pt x="467919" y="3792"/>
                    <a:pt x="488430" y="8952"/>
                  </a:cubicBezTo>
                  <a:cubicBezTo>
                    <a:pt x="496124" y="10340"/>
                    <a:pt x="503511" y="13083"/>
                    <a:pt x="510248" y="17051"/>
                  </a:cubicBezTo>
                  <a:cubicBezTo>
                    <a:pt x="510249" y="19531"/>
                    <a:pt x="477191" y="9944"/>
                    <a:pt x="425620" y="10440"/>
                  </a:cubicBezTo>
                  <a:cubicBezTo>
                    <a:pt x="357531" y="12604"/>
                    <a:pt x="290784" y="29940"/>
                    <a:pt x="230248" y="61184"/>
                  </a:cubicBezTo>
                  <a:cubicBezTo>
                    <a:pt x="196930" y="78625"/>
                    <a:pt x="164594" y="97883"/>
                    <a:pt x="133389" y="118870"/>
                  </a:cubicBezTo>
                  <a:cubicBezTo>
                    <a:pt x="107541" y="135180"/>
                    <a:pt x="83495" y="154185"/>
                    <a:pt x="61653" y="175564"/>
                  </a:cubicBezTo>
                  <a:cubicBezTo>
                    <a:pt x="42422" y="196517"/>
                    <a:pt x="21826" y="216174"/>
                    <a:pt x="0" y="234407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40"/>
            <p:cNvSpPr/>
            <p:nvPr/>
          </p:nvSpPr>
          <p:spPr>
            <a:xfrm>
              <a:off x="10610671" y="2976825"/>
              <a:ext cx="551319" cy="988523"/>
            </a:xfrm>
            <a:custGeom>
              <a:avLst/>
              <a:gdLst/>
              <a:ahLst/>
              <a:cxnLst/>
              <a:rect l="l" t="t" r="r" b="b"/>
              <a:pathLst>
                <a:path w="538182" h="962809" extrusionOk="0">
                  <a:moveTo>
                    <a:pt x="538183" y="0"/>
                  </a:moveTo>
                  <a:cubicBezTo>
                    <a:pt x="533434" y="13732"/>
                    <a:pt x="527575" y="27054"/>
                    <a:pt x="520662" y="39835"/>
                  </a:cubicBezTo>
                  <a:cubicBezTo>
                    <a:pt x="508595" y="64959"/>
                    <a:pt x="490579" y="101157"/>
                    <a:pt x="468100" y="145785"/>
                  </a:cubicBezTo>
                  <a:cubicBezTo>
                    <a:pt x="422811" y="234876"/>
                    <a:pt x="359009" y="357190"/>
                    <a:pt x="285290" y="490578"/>
                  </a:cubicBezTo>
                  <a:cubicBezTo>
                    <a:pt x="211571" y="623967"/>
                    <a:pt x="141323" y="742975"/>
                    <a:pt x="88761" y="827934"/>
                  </a:cubicBezTo>
                  <a:cubicBezTo>
                    <a:pt x="62480" y="870413"/>
                    <a:pt x="40662" y="904463"/>
                    <a:pt x="25290" y="927107"/>
                  </a:cubicBezTo>
                  <a:cubicBezTo>
                    <a:pt x="18028" y="939794"/>
                    <a:pt x="9559" y="951750"/>
                    <a:pt x="0" y="962810"/>
                  </a:cubicBezTo>
                  <a:cubicBezTo>
                    <a:pt x="5727" y="949467"/>
                    <a:pt x="12584" y="936638"/>
                    <a:pt x="20496" y="924463"/>
                  </a:cubicBezTo>
                  <a:lnTo>
                    <a:pt x="79836" y="822314"/>
                  </a:lnTo>
                  <a:cubicBezTo>
                    <a:pt x="130249" y="736033"/>
                    <a:pt x="198843" y="616529"/>
                    <a:pt x="272563" y="483306"/>
                  </a:cubicBezTo>
                  <a:lnTo>
                    <a:pt x="459009" y="140661"/>
                  </a:lnTo>
                  <a:lnTo>
                    <a:pt x="515704" y="37190"/>
                  </a:lnTo>
                  <a:cubicBezTo>
                    <a:pt x="521978" y="24096"/>
                    <a:pt x="529506" y="11641"/>
                    <a:pt x="5381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40"/>
            <p:cNvSpPr/>
            <p:nvPr/>
          </p:nvSpPr>
          <p:spPr>
            <a:xfrm>
              <a:off x="10464545" y="3157542"/>
              <a:ext cx="292355" cy="509298"/>
            </a:xfrm>
            <a:custGeom>
              <a:avLst/>
              <a:gdLst/>
              <a:ahLst/>
              <a:cxnLst/>
              <a:rect l="l" t="t" r="r" b="b"/>
              <a:pathLst>
                <a:path w="285388" h="496050" extrusionOk="0">
                  <a:moveTo>
                    <a:pt x="274545" y="487125"/>
                  </a:moveTo>
                  <a:cubicBezTo>
                    <a:pt x="307901" y="329664"/>
                    <a:pt x="263284" y="165780"/>
                    <a:pt x="154711" y="46959"/>
                  </a:cubicBezTo>
                  <a:cubicBezTo>
                    <a:pt x="127273" y="17538"/>
                    <a:pt x="87272" y="-10396"/>
                    <a:pt x="49587" y="3819"/>
                  </a:cubicBezTo>
                  <a:cubicBezTo>
                    <a:pt x="11900" y="18034"/>
                    <a:pt x="0" y="65637"/>
                    <a:pt x="0" y="105968"/>
                  </a:cubicBezTo>
                  <a:cubicBezTo>
                    <a:pt x="2513" y="278167"/>
                    <a:pt x="108237" y="431996"/>
                    <a:pt x="268099" y="496051"/>
                  </a:cubicBezTo>
                </a:path>
              </a:pathLst>
            </a:custGeom>
            <a:solidFill>
              <a:srgbClr val="B3C6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40"/>
            <p:cNvSpPr/>
            <p:nvPr/>
          </p:nvSpPr>
          <p:spPr>
            <a:xfrm>
              <a:off x="10604406" y="3325396"/>
              <a:ext cx="139790" cy="546644"/>
            </a:xfrm>
            <a:custGeom>
              <a:avLst/>
              <a:gdLst/>
              <a:ahLst/>
              <a:cxnLst/>
              <a:rect l="l" t="t" r="r" b="b"/>
              <a:pathLst>
                <a:path w="136459" h="532424" extrusionOk="0">
                  <a:moveTo>
                    <a:pt x="1" y="0"/>
                  </a:moveTo>
                  <a:cubicBezTo>
                    <a:pt x="1" y="0"/>
                    <a:pt x="6117" y="5620"/>
                    <a:pt x="15042" y="16529"/>
                  </a:cubicBezTo>
                  <a:cubicBezTo>
                    <a:pt x="23968" y="27438"/>
                    <a:pt x="36199" y="45620"/>
                    <a:pt x="50414" y="67604"/>
                  </a:cubicBezTo>
                  <a:cubicBezTo>
                    <a:pt x="88400" y="125263"/>
                    <a:pt x="115461" y="189415"/>
                    <a:pt x="130249" y="256860"/>
                  </a:cubicBezTo>
                  <a:cubicBezTo>
                    <a:pt x="137370" y="294469"/>
                    <a:pt x="138375" y="332980"/>
                    <a:pt x="133224" y="370909"/>
                  </a:cubicBezTo>
                  <a:cubicBezTo>
                    <a:pt x="128516" y="401728"/>
                    <a:pt x="119619" y="431757"/>
                    <a:pt x="106778" y="460166"/>
                  </a:cubicBezTo>
                  <a:cubicBezTo>
                    <a:pt x="98238" y="479173"/>
                    <a:pt x="88005" y="497374"/>
                    <a:pt x="76200" y="514546"/>
                  </a:cubicBezTo>
                  <a:cubicBezTo>
                    <a:pt x="67769" y="526612"/>
                    <a:pt x="62811" y="532893"/>
                    <a:pt x="61984" y="532397"/>
                  </a:cubicBezTo>
                  <a:cubicBezTo>
                    <a:pt x="61158" y="531901"/>
                    <a:pt x="78513" y="503967"/>
                    <a:pt x="97356" y="456199"/>
                  </a:cubicBezTo>
                  <a:cubicBezTo>
                    <a:pt x="122449" y="393811"/>
                    <a:pt x="128880" y="325478"/>
                    <a:pt x="115868" y="259505"/>
                  </a:cubicBezTo>
                  <a:cubicBezTo>
                    <a:pt x="101208" y="193751"/>
                    <a:pt x="76156" y="130756"/>
                    <a:pt x="41653" y="72893"/>
                  </a:cubicBezTo>
                  <a:cubicBezTo>
                    <a:pt x="26303" y="49463"/>
                    <a:pt x="12393" y="25121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2"/>
          <p:cNvSpPr/>
          <p:nvPr/>
        </p:nvSpPr>
        <p:spPr>
          <a:xfrm>
            <a:off x="1462449" y="2286000"/>
            <a:ext cx="2286000" cy="2286000"/>
          </a:xfrm>
          <a:prstGeom prst="ellipse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2"/>
          <p:cNvSpPr/>
          <p:nvPr/>
        </p:nvSpPr>
        <p:spPr>
          <a:xfrm rot="2700000">
            <a:off x="1037144" y="2268285"/>
            <a:ext cx="2321430" cy="2321430"/>
          </a:xfrm>
          <a:prstGeom prst="arc">
            <a:avLst>
              <a:gd name="adj1" fmla="val 20887794"/>
              <a:gd name="adj2" fmla="val 16988131"/>
            </a:avLst>
          </a:prstGeom>
          <a:noFill/>
          <a:ln w="317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1" name="Google Shape;201;p42"/>
          <p:cNvGrpSpPr/>
          <p:nvPr/>
        </p:nvGrpSpPr>
        <p:grpSpPr>
          <a:xfrm>
            <a:off x="10538362" y="5070499"/>
            <a:ext cx="1097280" cy="1422802"/>
            <a:chOff x="10464545" y="2801631"/>
            <a:chExt cx="897471" cy="1163717"/>
          </a:xfrm>
        </p:grpSpPr>
        <p:sp>
          <p:nvSpPr>
            <p:cNvPr id="202" name="Google Shape;202;p42"/>
            <p:cNvSpPr/>
            <p:nvPr/>
          </p:nvSpPr>
          <p:spPr>
            <a:xfrm>
              <a:off x="10892555" y="2801631"/>
              <a:ext cx="439112" cy="640351"/>
            </a:xfrm>
            <a:custGeom>
              <a:avLst/>
              <a:gdLst/>
              <a:ahLst/>
              <a:cxnLst/>
              <a:rect l="l" t="t" r="r" b="b"/>
              <a:pathLst>
                <a:path w="428648" h="623694" extrusionOk="0">
                  <a:moveTo>
                    <a:pt x="383346" y="15926"/>
                  </a:moveTo>
                  <a:cubicBezTo>
                    <a:pt x="422361" y="71732"/>
                    <a:pt x="437037" y="140992"/>
                    <a:pt x="424008" y="207827"/>
                  </a:cubicBezTo>
                  <a:cubicBezTo>
                    <a:pt x="410704" y="273948"/>
                    <a:pt x="382433" y="336144"/>
                    <a:pt x="341363" y="389645"/>
                  </a:cubicBezTo>
                  <a:cubicBezTo>
                    <a:pt x="265331" y="494934"/>
                    <a:pt x="137561" y="572455"/>
                    <a:pt x="18057" y="623694"/>
                  </a:cubicBezTo>
                  <a:cubicBezTo>
                    <a:pt x="-30041" y="487661"/>
                    <a:pt x="29297" y="331132"/>
                    <a:pt x="64338" y="253777"/>
                  </a:cubicBezTo>
                  <a:cubicBezTo>
                    <a:pt x="119875" y="131298"/>
                    <a:pt x="294586" y="-56471"/>
                    <a:pt x="383016" y="16256"/>
                  </a:cubicBezTo>
                </a:path>
              </a:pathLst>
            </a:custGeom>
            <a:solidFill>
              <a:srgbClr val="FEE5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42"/>
            <p:cNvSpPr/>
            <p:nvPr/>
          </p:nvSpPr>
          <p:spPr>
            <a:xfrm>
              <a:off x="10916979" y="3543910"/>
              <a:ext cx="445037" cy="245407"/>
            </a:xfrm>
            <a:custGeom>
              <a:avLst/>
              <a:gdLst/>
              <a:ahLst/>
              <a:cxnLst/>
              <a:rect l="l" t="t" r="r" b="b"/>
              <a:pathLst>
                <a:path w="434432" h="239023" extrusionOk="0">
                  <a:moveTo>
                    <a:pt x="165" y="147997"/>
                  </a:moveTo>
                  <a:cubicBezTo>
                    <a:pt x="23888" y="75147"/>
                    <a:pt x="84818" y="20588"/>
                    <a:pt x="159834" y="5022"/>
                  </a:cubicBezTo>
                  <a:cubicBezTo>
                    <a:pt x="234680" y="-9251"/>
                    <a:pt x="312120" y="7191"/>
                    <a:pt x="374711" y="50642"/>
                  </a:cubicBezTo>
                  <a:cubicBezTo>
                    <a:pt x="403472" y="69980"/>
                    <a:pt x="431075" y="97088"/>
                    <a:pt x="434381" y="131633"/>
                  </a:cubicBezTo>
                  <a:cubicBezTo>
                    <a:pt x="435489" y="164734"/>
                    <a:pt x="418606" y="195845"/>
                    <a:pt x="390249" y="212956"/>
                  </a:cubicBezTo>
                  <a:cubicBezTo>
                    <a:pt x="362080" y="229323"/>
                    <a:pt x="330099" y="237988"/>
                    <a:pt x="297522" y="238080"/>
                  </a:cubicBezTo>
                  <a:cubicBezTo>
                    <a:pt x="186447" y="243369"/>
                    <a:pt x="78017" y="228162"/>
                    <a:pt x="0" y="147997"/>
                  </a:cubicBezTo>
                </a:path>
              </a:pathLst>
            </a:custGeom>
            <a:solidFill>
              <a:srgbClr val="FEE5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42"/>
            <p:cNvSpPr/>
            <p:nvPr/>
          </p:nvSpPr>
          <p:spPr>
            <a:xfrm>
              <a:off x="10652326" y="3657649"/>
              <a:ext cx="522703" cy="240666"/>
            </a:xfrm>
            <a:custGeom>
              <a:avLst/>
              <a:gdLst/>
              <a:ahLst/>
              <a:cxnLst/>
              <a:rect l="l" t="t" r="r" b="b"/>
              <a:pathLst>
                <a:path w="510247" h="234406" extrusionOk="0">
                  <a:moveTo>
                    <a:pt x="0" y="234407"/>
                  </a:moveTo>
                  <a:cubicBezTo>
                    <a:pt x="15726" y="210545"/>
                    <a:pt x="33896" y="188387"/>
                    <a:pt x="54215" y="168291"/>
                  </a:cubicBezTo>
                  <a:cubicBezTo>
                    <a:pt x="75692" y="145355"/>
                    <a:pt x="99766" y="124998"/>
                    <a:pt x="125951" y="107630"/>
                  </a:cubicBezTo>
                  <a:cubicBezTo>
                    <a:pt x="157249" y="85702"/>
                    <a:pt x="189934" y="65826"/>
                    <a:pt x="223802" y="48125"/>
                  </a:cubicBezTo>
                  <a:cubicBezTo>
                    <a:pt x="286165" y="15767"/>
                    <a:pt x="355531" y="-752"/>
                    <a:pt x="425785" y="26"/>
                  </a:cubicBezTo>
                  <a:cubicBezTo>
                    <a:pt x="446922" y="801"/>
                    <a:pt x="467919" y="3792"/>
                    <a:pt x="488430" y="8952"/>
                  </a:cubicBezTo>
                  <a:cubicBezTo>
                    <a:pt x="496124" y="10340"/>
                    <a:pt x="503511" y="13083"/>
                    <a:pt x="510248" y="17051"/>
                  </a:cubicBezTo>
                  <a:cubicBezTo>
                    <a:pt x="510249" y="19531"/>
                    <a:pt x="477191" y="9944"/>
                    <a:pt x="425620" y="10440"/>
                  </a:cubicBezTo>
                  <a:cubicBezTo>
                    <a:pt x="357531" y="12604"/>
                    <a:pt x="290784" y="29940"/>
                    <a:pt x="230248" y="61184"/>
                  </a:cubicBezTo>
                  <a:cubicBezTo>
                    <a:pt x="196930" y="78625"/>
                    <a:pt x="164594" y="97883"/>
                    <a:pt x="133389" y="118870"/>
                  </a:cubicBezTo>
                  <a:cubicBezTo>
                    <a:pt x="107541" y="135180"/>
                    <a:pt x="83495" y="154185"/>
                    <a:pt x="61653" y="175564"/>
                  </a:cubicBezTo>
                  <a:cubicBezTo>
                    <a:pt x="42422" y="196517"/>
                    <a:pt x="21826" y="216174"/>
                    <a:pt x="0" y="234407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42"/>
            <p:cNvSpPr/>
            <p:nvPr/>
          </p:nvSpPr>
          <p:spPr>
            <a:xfrm>
              <a:off x="10610671" y="2976825"/>
              <a:ext cx="551319" cy="988523"/>
            </a:xfrm>
            <a:custGeom>
              <a:avLst/>
              <a:gdLst/>
              <a:ahLst/>
              <a:cxnLst/>
              <a:rect l="l" t="t" r="r" b="b"/>
              <a:pathLst>
                <a:path w="538182" h="962809" extrusionOk="0">
                  <a:moveTo>
                    <a:pt x="538183" y="0"/>
                  </a:moveTo>
                  <a:cubicBezTo>
                    <a:pt x="533434" y="13732"/>
                    <a:pt x="527575" y="27054"/>
                    <a:pt x="520662" y="39835"/>
                  </a:cubicBezTo>
                  <a:cubicBezTo>
                    <a:pt x="508595" y="64959"/>
                    <a:pt x="490579" y="101157"/>
                    <a:pt x="468100" y="145785"/>
                  </a:cubicBezTo>
                  <a:cubicBezTo>
                    <a:pt x="422811" y="234876"/>
                    <a:pt x="359009" y="357190"/>
                    <a:pt x="285290" y="490578"/>
                  </a:cubicBezTo>
                  <a:cubicBezTo>
                    <a:pt x="211571" y="623967"/>
                    <a:pt x="141323" y="742975"/>
                    <a:pt x="88761" y="827934"/>
                  </a:cubicBezTo>
                  <a:cubicBezTo>
                    <a:pt x="62480" y="870413"/>
                    <a:pt x="40662" y="904463"/>
                    <a:pt x="25290" y="927107"/>
                  </a:cubicBezTo>
                  <a:cubicBezTo>
                    <a:pt x="18028" y="939794"/>
                    <a:pt x="9559" y="951750"/>
                    <a:pt x="0" y="962810"/>
                  </a:cubicBezTo>
                  <a:cubicBezTo>
                    <a:pt x="5727" y="949467"/>
                    <a:pt x="12584" y="936638"/>
                    <a:pt x="20496" y="924463"/>
                  </a:cubicBezTo>
                  <a:lnTo>
                    <a:pt x="79836" y="822314"/>
                  </a:lnTo>
                  <a:cubicBezTo>
                    <a:pt x="130249" y="736033"/>
                    <a:pt x="198843" y="616529"/>
                    <a:pt x="272563" y="483306"/>
                  </a:cubicBezTo>
                  <a:lnTo>
                    <a:pt x="459009" y="140661"/>
                  </a:lnTo>
                  <a:lnTo>
                    <a:pt x="515704" y="37190"/>
                  </a:lnTo>
                  <a:cubicBezTo>
                    <a:pt x="521978" y="24096"/>
                    <a:pt x="529506" y="11641"/>
                    <a:pt x="5381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42"/>
            <p:cNvSpPr/>
            <p:nvPr/>
          </p:nvSpPr>
          <p:spPr>
            <a:xfrm>
              <a:off x="10464545" y="3157542"/>
              <a:ext cx="292355" cy="509298"/>
            </a:xfrm>
            <a:custGeom>
              <a:avLst/>
              <a:gdLst/>
              <a:ahLst/>
              <a:cxnLst/>
              <a:rect l="l" t="t" r="r" b="b"/>
              <a:pathLst>
                <a:path w="285388" h="496050" extrusionOk="0">
                  <a:moveTo>
                    <a:pt x="274545" y="487125"/>
                  </a:moveTo>
                  <a:cubicBezTo>
                    <a:pt x="307901" y="329664"/>
                    <a:pt x="263284" y="165780"/>
                    <a:pt x="154711" y="46959"/>
                  </a:cubicBezTo>
                  <a:cubicBezTo>
                    <a:pt x="127273" y="17538"/>
                    <a:pt x="87272" y="-10396"/>
                    <a:pt x="49587" y="3819"/>
                  </a:cubicBezTo>
                  <a:cubicBezTo>
                    <a:pt x="11900" y="18034"/>
                    <a:pt x="0" y="65637"/>
                    <a:pt x="0" y="105968"/>
                  </a:cubicBezTo>
                  <a:cubicBezTo>
                    <a:pt x="2513" y="278167"/>
                    <a:pt x="108237" y="431996"/>
                    <a:pt x="268099" y="496051"/>
                  </a:cubicBezTo>
                </a:path>
              </a:pathLst>
            </a:custGeom>
            <a:solidFill>
              <a:srgbClr val="FEE5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42"/>
            <p:cNvSpPr/>
            <p:nvPr/>
          </p:nvSpPr>
          <p:spPr>
            <a:xfrm>
              <a:off x="10604406" y="3325396"/>
              <a:ext cx="139790" cy="546644"/>
            </a:xfrm>
            <a:custGeom>
              <a:avLst/>
              <a:gdLst/>
              <a:ahLst/>
              <a:cxnLst/>
              <a:rect l="l" t="t" r="r" b="b"/>
              <a:pathLst>
                <a:path w="136459" h="532424" extrusionOk="0">
                  <a:moveTo>
                    <a:pt x="1" y="0"/>
                  </a:moveTo>
                  <a:cubicBezTo>
                    <a:pt x="1" y="0"/>
                    <a:pt x="6117" y="5620"/>
                    <a:pt x="15042" y="16529"/>
                  </a:cubicBezTo>
                  <a:cubicBezTo>
                    <a:pt x="23968" y="27438"/>
                    <a:pt x="36199" y="45620"/>
                    <a:pt x="50414" y="67604"/>
                  </a:cubicBezTo>
                  <a:cubicBezTo>
                    <a:pt x="88400" y="125263"/>
                    <a:pt x="115461" y="189415"/>
                    <a:pt x="130249" y="256860"/>
                  </a:cubicBezTo>
                  <a:cubicBezTo>
                    <a:pt x="137370" y="294469"/>
                    <a:pt x="138375" y="332980"/>
                    <a:pt x="133224" y="370909"/>
                  </a:cubicBezTo>
                  <a:cubicBezTo>
                    <a:pt x="128516" y="401728"/>
                    <a:pt x="119619" y="431757"/>
                    <a:pt x="106778" y="460166"/>
                  </a:cubicBezTo>
                  <a:cubicBezTo>
                    <a:pt x="98238" y="479173"/>
                    <a:pt x="88005" y="497374"/>
                    <a:pt x="76200" y="514546"/>
                  </a:cubicBezTo>
                  <a:cubicBezTo>
                    <a:pt x="67769" y="526612"/>
                    <a:pt x="62811" y="532893"/>
                    <a:pt x="61984" y="532397"/>
                  </a:cubicBezTo>
                  <a:cubicBezTo>
                    <a:pt x="61158" y="531901"/>
                    <a:pt x="78513" y="503967"/>
                    <a:pt x="97356" y="456199"/>
                  </a:cubicBezTo>
                  <a:cubicBezTo>
                    <a:pt x="122449" y="393811"/>
                    <a:pt x="128880" y="325478"/>
                    <a:pt x="115868" y="259505"/>
                  </a:cubicBezTo>
                  <a:cubicBezTo>
                    <a:pt x="101208" y="193751"/>
                    <a:pt x="76156" y="130756"/>
                    <a:pt x="41653" y="72893"/>
                  </a:cubicBezTo>
                  <a:cubicBezTo>
                    <a:pt x="26303" y="49463"/>
                    <a:pt x="12393" y="25121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43"/>
          <p:cNvGrpSpPr/>
          <p:nvPr/>
        </p:nvGrpSpPr>
        <p:grpSpPr>
          <a:xfrm>
            <a:off x="7627541" y="1"/>
            <a:ext cx="3447532" cy="6858000"/>
            <a:chOff x="7736398" y="0"/>
            <a:chExt cx="3447532" cy="6954077"/>
          </a:xfrm>
        </p:grpSpPr>
        <p:sp>
          <p:nvSpPr>
            <p:cNvPr id="210" name="Google Shape;210;p43"/>
            <p:cNvSpPr/>
            <p:nvPr/>
          </p:nvSpPr>
          <p:spPr>
            <a:xfrm>
              <a:off x="8239078" y="0"/>
              <a:ext cx="2503713" cy="265611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43"/>
            <p:cNvSpPr/>
            <p:nvPr/>
          </p:nvSpPr>
          <p:spPr>
            <a:xfrm>
              <a:off x="8239078" y="2615564"/>
              <a:ext cx="2503713" cy="4338513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43"/>
            <p:cNvSpPr/>
            <p:nvPr/>
          </p:nvSpPr>
          <p:spPr>
            <a:xfrm>
              <a:off x="7736398" y="911134"/>
              <a:ext cx="3447532" cy="34494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3" name="Google Shape;213;p43"/>
          <p:cNvSpPr>
            <a:spLocks noGrp="1"/>
          </p:cNvSpPr>
          <p:nvPr>
            <p:ph type="pic" idx="2"/>
          </p:nvPr>
        </p:nvSpPr>
        <p:spPr>
          <a:xfrm>
            <a:off x="7823153" y="1731963"/>
            <a:ext cx="3117847" cy="1697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14" name="Google Shape;214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648227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7"/>
          <p:cNvSpPr/>
          <p:nvPr/>
        </p:nvSpPr>
        <p:spPr>
          <a:xfrm>
            <a:off x="1462449" y="2286000"/>
            <a:ext cx="2286000" cy="2286000"/>
          </a:xfrm>
          <a:prstGeom prst="ellipse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7"/>
          <p:cNvSpPr/>
          <p:nvPr/>
        </p:nvSpPr>
        <p:spPr>
          <a:xfrm rot="2700000">
            <a:off x="1037144" y="2268285"/>
            <a:ext cx="2321430" cy="2321430"/>
          </a:xfrm>
          <a:prstGeom prst="arc">
            <a:avLst>
              <a:gd name="adj1" fmla="val 20887794"/>
              <a:gd name="adj2" fmla="val 16988131"/>
            </a:avLst>
          </a:prstGeom>
          <a:noFill/>
          <a:ln w="31750" cap="flat" cmpd="sng">
            <a:solidFill>
              <a:srgbClr val="A9D18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" name="Google Shape;243;p47"/>
          <p:cNvGrpSpPr/>
          <p:nvPr/>
        </p:nvGrpSpPr>
        <p:grpSpPr>
          <a:xfrm>
            <a:off x="10538362" y="5070499"/>
            <a:ext cx="1097280" cy="1422802"/>
            <a:chOff x="10464545" y="2801631"/>
            <a:chExt cx="897471" cy="1163717"/>
          </a:xfrm>
        </p:grpSpPr>
        <p:sp>
          <p:nvSpPr>
            <p:cNvPr id="244" name="Google Shape;244;p47"/>
            <p:cNvSpPr/>
            <p:nvPr/>
          </p:nvSpPr>
          <p:spPr>
            <a:xfrm>
              <a:off x="10892555" y="2801631"/>
              <a:ext cx="439112" cy="640351"/>
            </a:xfrm>
            <a:custGeom>
              <a:avLst/>
              <a:gdLst/>
              <a:ahLst/>
              <a:cxnLst/>
              <a:rect l="l" t="t" r="r" b="b"/>
              <a:pathLst>
                <a:path w="428648" h="623694" extrusionOk="0">
                  <a:moveTo>
                    <a:pt x="383346" y="15926"/>
                  </a:moveTo>
                  <a:cubicBezTo>
                    <a:pt x="422361" y="71732"/>
                    <a:pt x="437037" y="140992"/>
                    <a:pt x="424008" y="207827"/>
                  </a:cubicBezTo>
                  <a:cubicBezTo>
                    <a:pt x="410704" y="273948"/>
                    <a:pt x="382433" y="336144"/>
                    <a:pt x="341363" y="389645"/>
                  </a:cubicBezTo>
                  <a:cubicBezTo>
                    <a:pt x="265331" y="494934"/>
                    <a:pt x="137561" y="572455"/>
                    <a:pt x="18057" y="623694"/>
                  </a:cubicBezTo>
                  <a:cubicBezTo>
                    <a:pt x="-30041" y="487661"/>
                    <a:pt x="29297" y="331132"/>
                    <a:pt x="64338" y="253777"/>
                  </a:cubicBezTo>
                  <a:cubicBezTo>
                    <a:pt x="119875" y="131298"/>
                    <a:pt x="294586" y="-56471"/>
                    <a:pt x="383016" y="16256"/>
                  </a:cubicBezTo>
                </a:path>
              </a:pathLst>
            </a:custGeom>
            <a:solidFill>
              <a:srgbClr val="C4E0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47"/>
            <p:cNvSpPr/>
            <p:nvPr/>
          </p:nvSpPr>
          <p:spPr>
            <a:xfrm>
              <a:off x="10916979" y="3543910"/>
              <a:ext cx="445037" cy="245407"/>
            </a:xfrm>
            <a:custGeom>
              <a:avLst/>
              <a:gdLst/>
              <a:ahLst/>
              <a:cxnLst/>
              <a:rect l="l" t="t" r="r" b="b"/>
              <a:pathLst>
                <a:path w="434432" h="239023" extrusionOk="0">
                  <a:moveTo>
                    <a:pt x="165" y="147997"/>
                  </a:moveTo>
                  <a:cubicBezTo>
                    <a:pt x="23888" y="75147"/>
                    <a:pt x="84818" y="20588"/>
                    <a:pt x="159834" y="5022"/>
                  </a:cubicBezTo>
                  <a:cubicBezTo>
                    <a:pt x="234680" y="-9251"/>
                    <a:pt x="312120" y="7191"/>
                    <a:pt x="374711" y="50642"/>
                  </a:cubicBezTo>
                  <a:cubicBezTo>
                    <a:pt x="403472" y="69980"/>
                    <a:pt x="431075" y="97088"/>
                    <a:pt x="434381" y="131633"/>
                  </a:cubicBezTo>
                  <a:cubicBezTo>
                    <a:pt x="435489" y="164734"/>
                    <a:pt x="418606" y="195845"/>
                    <a:pt x="390249" y="212956"/>
                  </a:cubicBezTo>
                  <a:cubicBezTo>
                    <a:pt x="362080" y="229323"/>
                    <a:pt x="330099" y="237988"/>
                    <a:pt x="297522" y="238080"/>
                  </a:cubicBezTo>
                  <a:cubicBezTo>
                    <a:pt x="186447" y="243369"/>
                    <a:pt x="78017" y="228162"/>
                    <a:pt x="0" y="147997"/>
                  </a:cubicBezTo>
                </a:path>
              </a:pathLst>
            </a:custGeom>
            <a:solidFill>
              <a:srgbClr val="C4E0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47"/>
            <p:cNvSpPr/>
            <p:nvPr/>
          </p:nvSpPr>
          <p:spPr>
            <a:xfrm>
              <a:off x="10652326" y="3657649"/>
              <a:ext cx="522703" cy="240666"/>
            </a:xfrm>
            <a:custGeom>
              <a:avLst/>
              <a:gdLst/>
              <a:ahLst/>
              <a:cxnLst/>
              <a:rect l="l" t="t" r="r" b="b"/>
              <a:pathLst>
                <a:path w="510247" h="234406" extrusionOk="0">
                  <a:moveTo>
                    <a:pt x="0" y="234407"/>
                  </a:moveTo>
                  <a:cubicBezTo>
                    <a:pt x="15726" y="210545"/>
                    <a:pt x="33896" y="188387"/>
                    <a:pt x="54215" y="168291"/>
                  </a:cubicBezTo>
                  <a:cubicBezTo>
                    <a:pt x="75692" y="145355"/>
                    <a:pt x="99766" y="124998"/>
                    <a:pt x="125951" y="107630"/>
                  </a:cubicBezTo>
                  <a:cubicBezTo>
                    <a:pt x="157249" y="85702"/>
                    <a:pt x="189934" y="65826"/>
                    <a:pt x="223802" y="48125"/>
                  </a:cubicBezTo>
                  <a:cubicBezTo>
                    <a:pt x="286165" y="15767"/>
                    <a:pt x="355531" y="-752"/>
                    <a:pt x="425785" y="26"/>
                  </a:cubicBezTo>
                  <a:cubicBezTo>
                    <a:pt x="446922" y="801"/>
                    <a:pt x="467919" y="3792"/>
                    <a:pt x="488430" y="8952"/>
                  </a:cubicBezTo>
                  <a:cubicBezTo>
                    <a:pt x="496124" y="10340"/>
                    <a:pt x="503511" y="13083"/>
                    <a:pt x="510248" y="17051"/>
                  </a:cubicBezTo>
                  <a:cubicBezTo>
                    <a:pt x="510249" y="19531"/>
                    <a:pt x="477191" y="9944"/>
                    <a:pt x="425620" y="10440"/>
                  </a:cubicBezTo>
                  <a:cubicBezTo>
                    <a:pt x="357531" y="12604"/>
                    <a:pt x="290784" y="29940"/>
                    <a:pt x="230248" y="61184"/>
                  </a:cubicBezTo>
                  <a:cubicBezTo>
                    <a:pt x="196930" y="78625"/>
                    <a:pt x="164594" y="97883"/>
                    <a:pt x="133389" y="118870"/>
                  </a:cubicBezTo>
                  <a:cubicBezTo>
                    <a:pt x="107541" y="135180"/>
                    <a:pt x="83495" y="154185"/>
                    <a:pt x="61653" y="175564"/>
                  </a:cubicBezTo>
                  <a:cubicBezTo>
                    <a:pt x="42422" y="196517"/>
                    <a:pt x="21826" y="216174"/>
                    <a:pt x="0" y="234407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47"/>
            <p:cNvSpPr/>
            <p:nvPr/>
          </p:nvSpPr>
          <p:spPr>
            <a:xfrm>
              <a:off x="10610671" y="2976825"/>
              <a:ext cx="551319" cy="988523"/>
            </a:xfrm>
            <a:custGeom>
              <a:avLst/>
              <a:gdLst/>
              <a:ahLst/>
              <a:cxnLst/>
              <a:rect l="l" t="t" r="r" b="b"/>
              <a:pathLst>
                <a:path w="538182" h="962809" extrusionOk="0">
                  <a:moveTo>
                    <a:pt x="538183" y="0"/>
                  </a:moveTo>
                  <a:cubicBezTo>
                    <a:pt x="533434" y="13732"/>
                    <a:pt x="527575" y="27054"/>
                    <a:pt x="520662" y="39835"/>
                  </a:cubicBezTo>
                  <a:cubicBezTo>
                    <a:pt x="508595" y="64959"/>
                    <a:pt x="490579" y="101157"/>
                    <a:pt x="468100" y="145785"/>
                  </a:cubicBezTo>
                  <a:cubicBezTo>
                    <a:pt x="422811" y="234876"/>
                    <a:pt x="359009" y="357190"/>
                    <a:pt x="285290" y="490578"/>
                  </a:cubicBezTo>
                  <a:cubicBezTo>
                    <a:pt x="211571" y="623967"/>
                    <a:pt x="141323" y="742975"/>
                    <a:pt x="88761" y="827934"/>
                  </a:cubicBezTo>
                  <a:cubicBezTo>
                    <a:pt x="62480" y="870413"/>
                    <a:pt x="40662" y="904463"/>
                    <a:pt x="25290" y="927107"/>
                  </a:cubicBezTo>
                  <a:cubicBezTo>
                    <a:pt x="18028" y="939794"/>
                    <a:pt x="9559" y="951750"/>
                    <a:pt x="0" y="962810"/>
                  </a:cubicBezTo>
                  <a:cubicBezTo>
                    <a:pt x="5727" y="949467"/>
                    <a:pt x="12584" y="936638"/>
                    <a:pt x="20496" y="924463"/>
                  </a:cubicBezTo>
                  <a:lnTo>
                    <a:pt x="79836" y="822314"/>
                  </a:lnTo>
                  <a:cubicBezTo>
                    <a:pt x="130249" y="736033"/>
                    <a:pt x="198843" y="616529"/>
                    <a:pt x="272563" y="483306"/>
                  </a:cubicBezTo>
                  <a:lnTo>
                    <a:pt x="459009" y="140661"/>
                  </a:lnTo>
                  <a:lnTo>
                    <a:pt x="515704" y="37190"/>
                  </a:lnTo>
                  <a:cubicBezTo>
                    <a:pt x="521978" y="24096"/>
                    <a:pt x="529506" y="11641"/>
                    <a:pt x="5381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47"/>
            <p:cNvSpPr/>
            <p:nvPr/>
          </p:nvSpPr>
          <p:spPr>
            <a:xfrm>
              <a:off x="10464545" y="3157542"/>
              <a:ext cx="292355" cy="509298"/>
            </a:xfrm>
            <a:custGeom>
              <a:avLst/>
              <a:gdLst/>
              <a:ahLst/>
              <a:cxnLst/>
              <a:rect l="l" t="t" r="r" b="b"/>
              <a:pathLst>
                <a:path w="285388" h="496050" extrusionOk="0">
                  <a:moveTo>
                    <a:pt x="274545" y="487125"/>
                  </a:moveTo>
                  <a:cubicBezTo>
                    <a:pt x="307901" y="329664"/>
                    <a:pt x="263284" y="165780"/>
                    <a:pt x="154711" y="46959"/>
                  </a:cubicBezTo>
                  <a:cubicBezTo>
                    <a:pt x="127273" y="17538"/>
                    <a:pt x="87272" y="-10396"/>
                    <a:pt x="49587" y="3819"/>
                  </a:cubicBezTo>
                  <a:cubicBezTo>
                    <a:pt x="11900" y="18034"/>
                    <a:pt x="0" y="65637"/>
                    <a:pt x="0" y="105968"/>
                  </a:cubicBezTo>
                  <a:cubicBezTo>
                    <a:pt x="2513" y="278167"/>
                    <a:pt x="108237" y="431996"/>
                    <a:pt x="268099" y="496051"/>
                  </a:cubicBezTo>
                </a:path>
              </a:pathLst>
            </a:custGeom>
            <a:solidFill>
              <a:srgbClr val="C4E0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47"/>
            <p:cNvSpPr/>
            <p:nvPr/>
          </p:nvSpPr>
          <p:spPr>
            <a:xfrm>
              <a:off x="10604406" y="3325396"/>
              <a:ext cx="139790" cy="546644"/>
            </a:xfrm>
            <a:custGeom>
              <a:avLst/>
              <a:gdLst/>
              <a:ahLst/>
              <a:cxnLst/>
              <a:rect l="l" t="t" r="r" b="b"/>
              <a:pathLst>
                <a:path w="136459" h="532424" extrusionOk="0">
                  <a:moveTo>
                    <a:pt x="1" y="0"/>
                  </a:moveTo>
                  <a:cubicBezTo>
                    <a:pt x="1" y="0"/>
                    <a:pt x="6117" y="5620"/>
                    <a:pt x="15042" y="16529"/>
                  </a:cubicBezTo>
                  <a:cubicBezTo>
                    <a:pt x="23968" y="27438"/>
                    <a:pt x="36199" y="45620"/>
                    <a:pt x="50414" y="67604"/>
                  </a:cubicBezTo>
                  <a:cubicBezTo>
                    <a:pt x="88400" y="125263"/>
                    <a:pt x="115461" y="189415"/>
                    <a:pt x="130249" y="256860"/>
                  </a:cubicBezTo>
                  <a:cubicBezTo>
                    <a:pt x="137370" y="294469"/>
                    <a:pt x="138375" y="332980"/>
                    <a:pt x="133224" y="370909"/>
                  </a:cubicBezTo>
                  <a:cubicBezTo>
                    <a:pt x="128516" y="401728"/>
                    <a:pt x="119619" y="431757"/>
                    <a:pt x="106778" y="460166"/>
                  </a:cubicBezTo>
                  <a:cubicBezTo>
                    <a:pt x="98238" y="479173"/>
                    <a:pt x="88005" y="497374"/>
                    <a:pt x="76200" y="514546"/>
                  </a:cubicBezTo>
                  <a:cubicBezTo>
                    <a:pt x="67769" y="526612"/>
                    <a:pt x="62811" y="532893"/>
                    <a:pt x="61984" y="532397"/>
                  </a:cubicBezTo>
                  <a:cubicBezTo>
                    <a:pt x="61158" y="531901"/>
                    <a:pt x="78513" y="503967"/>
                    <a:pt x="97356" y="456199"/>
                  </a:cubicBezTo>
                  <a:cubicBezTo>
                    <a:pt x="122449" y="393811"/>
                    <a:pt x="128880" y="325478"/>
                    <a:pt x="115868" y="259505"/>
                  </a:cubicBezTo>
                  <a:cubicBezTo>
                    <a:pt x="101208" y="193751"/>
                    <a:pt x="76156" y="130756"/>
                    <a:pt x="41653" y="72893"/>
                  </a:cubicBezTo>
                  <a:cubicBezTo>
                    <a:pt x="26303" y="49463"/>
                    <a:pt x="12393" y="25121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8"/>
          <p:cNvSpPr/>
          <p:nvPr/>
        </p:nvSpPr>
        <p:spPr>
          <a:xfrm>
            <a:off x="1462449" y="2286000"/>
            <a:ext cx="2286000" cy="2286000"/>
          </a:xfrm>
          <a:prstGeom prst="ellipse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48"/>
          <p:cNvSpPr/>
          <p:nvPr/>
        </p:nvSpPr>
        <p:spPr>
          <a:xfrm rot="2700000">
            <a:off x="1037143" y="2268285"/>
            <a:ext cx="2321430" cy="2321430"/>
          </a:xfrm>
          <a:prstGeom prst="arc">
            <a:avLst>
              <a:gd name="adj1" fmla="val 20887794"/>
              <a:gd name="adj2" fmla="val 16988131"/>
            </a:avLst>
          </a:prstGeom>
          <a:noFill/>
          <a:ln w="31750" cap="flat" cmpd="sng">
            <a:solidFill>
              <a:srgbClr val="FF5D5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3" name="Google Shape;253;p48"/>
          <p:cNvGrpSpPr/>
          <p:nvPr/>
        </p:nvGrpSpPr>
        <p:grpSpPr>
          <a:xfrm>
            <a:off x="10538362" y="5070499"/>
            <a:ext cx="1097280" cy="1422802"/>
            <a:chOff x="10464545" y="2801631"/>
            <a:chExt cx="897471" cy="1163717"/>
          </a:xfrm>
        </p:grpSpPr>
        <p:sp>
          <p:nvSpPr>
            <p:cNvPr id="254" name="Google Shape;254;p48"/>
            <p:cNvSpPr/>
            <p:nvPr/>
          </p:nvSpPr>
          <p:spPr>
            <a:xfrm>
              <a:off x="10892555" y="2801631"/>
              <a:ext cx="439112" cy="640351"/>
            </a:xfrm>
            <a:custGeom>
              <a:avLst/>
              <a:gdLst/>
              <a:ahLst/>
              <a:cxnLst/>
              <a:rect l="l" t="t" r="r" b="b"/>
              <a:pathLst>
                <a:path w="428648" h="623694" extrusionOk="0">
                  <a:moveTo>
                    <a:pt x="383346" y="15926"/>
                  </a:moveTo>
                  <a:cubicBezTo>
                    <a:pt x="422361" y="71732"/>
                    <a:pt x="437037" y="140992"/>
                    <a:pt x="424008" y="207827"/>
                  </a:cubicBezTo>
                  <a:cubicBezTo>
                    <a:pt x="410704" y="273948"/>
                    <a:pt x="382433" y="336144"/>
                    <a:pt x="341363" y="389645"/>
                  </a:cubicBezTo>
                  <a:cubicBezTo>
                    <a:pt x="265331" y="494934"/>
                    <a:pt x="137561" y="572455"/>
                    <a:pt x="18057" y="623694"/>
                  </a:cubicBezTo>
                  <a:cubicBezTo>
                    <a:pt x="-30041" y="487661"/>
                    <a:pt x="29297" y="331132"/>
                    <a:pt x="64338" y="253777"/>
                  </a:cubicBezTo>
                  <a:cubicBezTo>
                    <a:pt x="119875" y="131298"/>
                    <a:pt x="294586" y="-56471"/>
                    <a:pt x="383016" y="16256"/>
                  </a:cubicBezTo>
                </a:path>
              </a:pathLst>
            </a:custGeom>
            <a:solidFill>
              <a:srgbClr val="FF9B9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48"/>
            <p:cNvSpPr/>
            <p:nvPr/>
          </p:nvSpPr>
          <p:spPr>
            <a:xfrm>
              <a:off x="10916979" y="3543910"/>
              <a:ext cx="445037" cy="245407"/>
            </a:xfrm>
            <a:custGeom>
              <a:avLst/>
              <a:gdLst/>
              <a:ahLst/>
              <a:cxnLst/>
              <a:rect l="l" t="t" r="r" b="b"/>
              <a:pathLst>
                <a:path w="434432" h="239023" extrusionOk="0">
                  <a:moveTo>
                    <a:pt x="165" y="147997"/>
                  </a:moveTo>
                  <a:cubicBezTo>
                    <a:pt x="23888" y="75147"/>
                    <a:pt x="84818" y="20588"/>
                    <a:pt x="159834" y="5022"/>
                  </a:cubicBezTo>
                  <a:cubicBezTo>
                    <a:pt x="234680" y="-9251"/>
                    <a:pt x="312120" y="7191"/>
                    <a:pt x="374711" y="50642"/>
                  </a:cubicBezTo>
                  <a:cubicBezTo>
                    <a:pt x="403472" y="69980"/>
                    <a:pt x="431075" y="97088"/>
                    <a:pt x="434381" y="131633"/>
                  </a:cubicBezTo>
                  <a:cubicBezTo>
                    <a:pt x="435489" y="164734"/>
                    <a:pt x="418606" y="195845"/>
                    <a:pt x="390249" y="212956"/>
                  </a:cubicBezTo>
                  <a:cubicBezTo>
                    <a:pt x="362080" y="229323"/>
                    <a:pt x="330099" y="237988"/>
                    <a:pt x="297522" y="238080"/>
                  </a:cubicBezTo>
                  <a:cubicBezTo>
                    <a:pt x="186447" y="243369"/>
                    <a:pt x="78017" y="228162"/>
                    <a:pt x="0" y="147997"/>
                  </a:cubicBezTo>
                </a:path>
              </a:pathLst>
            </a:custGeom>
            <a:solidFill>
              <a:srgbClr val="FF9B9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48"/>
            <p:cNvSpPr/>
            <p:nvPr/>
          </p:nvSpPr>
          <p:spPr>
            <a:xfrm>
              <a:off x="10652326" y="3657649"/>
              <a:ext cx="522703" cy="240666"/>
            </a:xfrm>
            <a:custGeom>
              <a:avLst/>
              <a:gdLst/>
              <a:ahLst/>
              <a:cxnLst/>
              <a:rect l="l" t="t" r="r" b="b"/>
              <a:pathLst>
                <a:path w="510247" h="234406" extrusionOk="0">
                  <a:moveTo>
                    <a:pt x="0" y="234407"/>
                  </a:moveTo>
                  <a:cubicBezTo>
                    <a:pt x="15726" y="210545"/>
                    <a:pt x="33896" y="188387"/>
                    <a:pt x="54215" y="168291"/>
                  </a:cubicBezTo>
                  <a:cubicBezTo>
                    <a:pt x="75692" y="145355"/>
                    <a:pt x="99766" y="124998"/>
                    <a:pt x="125951" y="107630"/>
                  </a:cubicBezTo>
                  <a:cubicBezTo>
                    <a:pt x="157249" y="85702"/>
                    <a:pt x="189934" y="65826"/>
                    <a:pt x="223802" y="48125"/>
                  </a:cubicBezTo>
                  <a:cubicBezTo>
                    <a:pt x="286165" y="15767"/>
                    <a:pt x="355531" y="-752"/>
                    <a:pt x="425785" y="26"/>
                  </a:cubicBezTo>
                  <a:cubicBezTo>
                    <a:pt x="446922" y="801"/>
                    <a:pt x="467919" y="3792"/>
                    <a:pt x="488430" y="8952"/>
                  </a:cubicBezTo>
                  <a:cubicBezTo>
                    <a:pt x="496124" y="10340"/>
                    <a:pt x="503511" y="13083"/>
                    <a:pt x="510248" y="17051"/>
                  </a:cubicBezTo>
                  <a:cubicBezTo>
                    <a:pt x="510249" y="19531"/>
                    <a:pt x="477191" y="9944"/>
                    <a:pt x="425620" y="10440"/>
                  </a:cubicBezTo>
                  <a:cubicBezTo>
                    <a:pt x="357531" y="12604"/>
                    <a:pt x="290784" y="29940"/>
                    <a:pt x="230248" y="61184"/>
                  </a:cubicBezTo>
                  <a:cubicBezTo>
                    <a:pt x="196930" y="78625"/>
                    <a:pt x="164594" y="97883"/>
                    <a:pt x="133389" y="118870"/>
                  </a:cubicBezTo>
                  <a:cubicBezTo>
                    <a:pt x="107541" y="135180"/>
                    <a:pt x="83495" y="154185"/>
                    <a:pt x="61653" y="175564"/>
                  </a:cubicBezTo>
                  <a:cubicBezTo>
                    <a:pt x="42422" y="196517"/>
                    <a:pt x="21826" y="216174"/>
                    <a:pt x="0" y="234407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48"/>
            <p:cNvSpPr/>
            <p:nvPr/>
          </p:nvSpPr>
          <p:spPr>
            <a:xfrm>
              <a:off x="10610671" y="2976825"/>
              <a:ext cx="551319" cy="988523"/>
            </a:xfrm>
            <a:custGeom>
              <a:avLst/>
              <a:gdLst/>
              <a:ahLst/>
              <a:cxnLst/>
              <a:rect l="l" t="t" r="r" b="b"/>
              <a:pathLst>
                <a:path w="538182" h="962809" extrusionOk="0">
                  <a:moveTo>
                    <a:pt x="538183" y="0"/>
                  </a:moveTo>
                  <a:cubicBezTo>
                    <a:pt x="533434" y="13732"/>
                    <a:pt x="527575" y="27054"/>
                    <a:pt x="520662" y="39835"/>
                  </a:cubicBezTo>
                  <a:cubicBezTo>
                    <a:pt x="508595" y="64959"/>
                    <a:pt x="490579" y="101157"/>
                    <a:pt x="468100" y="145785"/>
                  </a:cubicBezTo>
                  <a:cubicBezTo>
                    <a:pt x="422811" y="234876"/>
                    <a:pt x="359009" y="357190"/>
                    <a:pt x="285290" y="490578"/>
                  </a:cubicBezTo>
                  <a:cubicBezTo>
                    <a:pt x="211571" y="623967"/>
                    <a:pt x="141323" y="742975"/>
                    <a:pt x="88761" y="827934"/>
                  </a:cubicBezTo>
                  <a:cubicBezTo>
                    <a:pt x="62480" y="870413"/>
                    <a:pt x="40662" y="904463"/>
                    <a:pt x="25290" y="927107"/>
                  </a:cubicBezTo>
                  <a:cubicBezTo>
                    <a:pt x="18028" y="939794"/>
                    <a:pt x="9559" y="951750"/>
                    <a:pt x="0" y="962810"/>
                  </a:cubicBezTo>
                  <a:cubicBezTo>
                    <a:pt x="5727" y="949467"/>
                    <a:pt x="12584" y="936638"/>
                    <a:pt x="20496" y="924463"/>
                  </a:cubicBezTo>
                  <a:lnTo>
                    <a:pt x="79836" y="822314"/>
                  </a:lnTo>
                  <a:cubicBezTo>
                    <a:pt x="130249" y="736033"/>
                    <a:pt x="198843" y="616529"/>
                    <a:pt x="272563" y="483306"/>
                  </a:cubicBezTo>
                  <a:lnTo>
                    <a:pt x="459009" y="140661"/>
                  </a:lnTo>
                  <a:lnTo>
                    <a:pt x="515704" y="37190"/>
                  </a:lnTo>
                  <a:cubicBezTo>
                    <a:pt x="521978" y="24096"/>
                    <a:pt x="529506" y="11641"/>
                    <a:pt x="5381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48"/>
            <p:cNvSpPr/>
            <p:nvPr/>
          </p:nvSpPr>
          <p:spPr>
            <a:xfrm>
              <a:off x="10464545" y="3157542"/>
              <a:ext cx="292355" cy="509298"/>
            </a:xfrm>
            <a:custGeom>
              <a:avLst/>
              <a:gdLst/>
              <a:ahLst/>
              <a:cxnLst/>
              <a:rect l="l" t="t" r="r" b="b"/>
              <a:pathLst>
                <a:path w="285388" h="496050" extrusionOk="0">
                  <a:moveTo>
                    <a:pt x="274545" y="487125"/>
                  </a:moveTo>
                  <a:cubicBezTo>
                    <a:pt x="307901" y="329664"/>
                    <a:pt x="263284" y="165780"/>
                    <a:pt x="154711" y="46959"/>
                  </a:cubicBezTo>
                  <a:cubicBezTo>
                    <a:pt x="127273" y="17538"/>
                    <a:pt x="87272" y="-10396"/>
                    <a:pt x="49587" y="3819"/>
                  </a:cubicBezTo>
                  <a:cubicBezTo>
                    <a:pt x="11900" y="18034"/>
                    <a:pt x="0" y="65637"/>
                    <a:pt x="0" y="105968"/>
                  </a:cubicBezTo>
                  <a:cubicBezTo>
                    <a:pt x="2513" y="278167"/>
                    <a:pt x="108237" y="431996"/>
                    <a:pt x="268099" y="496051"/>
                  </a:cubicBezTo>
                </a:path>
              </a:pathLst>
            </a:custGeom>
            <a:solidFill>
              <a:srgbClr val="FF9B9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48"/>
            <p:cNvSpPr/>
            <p:nvPr/>
          </p:nvSpPr>
          <p:spPr>
            <a:xfrm>
              <a:off x="10604406" y="3325396"/>
              <a:ext cx="139790" cy="546644"/>
            </a:xfrm>
            <a:custGeom>
              <a:avLst/>
              <a:gdLst/>
              <a:ahLst/>
              <a:cxnLst/>
              <a:rect l="l" t="t" r="r" b="b"/>
              <a:pathLst>
                <a:path w="136459" h="532424" extrusionOk="0">
                  <a:moveTo>
                    <a:pt x="1" y="0"/>
                  </a:moveTo>
                  <a:cubicBezTo>
                    <a:pt x="1" y="0"/>
                    <a:pt x="6117" y="5620"/>
                    <a:pt x="15042" y="16529"/>
                  </a:cubicBezTo>
                  <a:cubicBezTo>
                    <a:pt x="23968" y="27438"/>
                    <a:pt x="36199" y="45620"/>
                    <a:pt x="50414" y="67604"/>
                  </a:cubicBezTo>
                  <a:cubicBezTo>
                    <a:pt x="88400" y="125263"/>
                    <a:pt x="115461" y="189415"/>
                    <a:pt x="130249" y="256860"/>
                  </a:cubicBezTo>
                  <a:cubicBezTo>
                    <a:pt x="137370" y="294469"/>
                    <a:pt x="138375" y="332980"/>
                    <a:pt x="133224" y="370909"/>
                  </a:cubicBezTo>
                  <a:cubicBezTo>
                    <a:pt x="128516" y="401728"/>
                    <a:pt x="119619" y="431757"/>
                    <a:pt x="106778" y="460166"/>
                  </a:cubicBezTo>
                  <a:cubicBezTo>
                    <a:pt x="98238" y="479173"/>
                    <a:pt x="88005" y="497374"/>
                    <a:pt x="76200" y="514546"/>
                  </a:cubicBezTo>
                  <a:cubicBezTo>
                    <a:pt x="67769" y="526612"/>
                    <a:pt x="62811" y="532893"/>
                    <a:pt x="61984" y="532397"/>
                  </a:cubicBezTo>
                  <a:cubicBezTo>
                    <a:pt x="61158" y="531901"/>
                    <a:pt x="78513" y="503967"/>
                    <a:pt x="97356" y="456199"/>
                  </a:cubicBezTo>
                  <a:cubicBezTo>
                    <a:pt x="122449" y="393811"/>
                    <a:pt x="128880" y="325478"/>
                    <a:pt x="115868" y="259505"/>
                  </a:cubicBezTo>
                  <a:cubicBezTo>
                    <a:pt x="101208" y="193751"/>
                    <a:pt x="76156" y="130756"/>
                    <a:pt x="41653" y="72893"/>
                  </a:cubicBezTo>
                  <a:cubicBezTo>
                    <a:pt x="26303" y="49463"/>
                    <a:pt x="12393" y="25121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60" r:id="rId8"/>
    <p:sldLayoutId id="2147483661" r:id="rId9"/>
    <p:sldLayoutId id="2147483663" r:id="rId10"/>
    <p:sldLayoutId id="2147483664" r:id="rId11"/>
    <p:sldLayoutId id="2147483665" r:id="rId12"/>
    <p:sldLayoutId id="2147483667" r:id="rId13"/>
    <p:sldLayoutId id="2147483668" r:id="rId14"/>
    <p:sldLayoutId id="2147483669" r:id="rId15"/>
    <p:sldLayoutId id="2147483670" r:id="rId16"/>
    <p:sldLayoutId id="2147483671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"/>
          <p:cNvSpPr txBox="1">
            <a:spLocks noGrp="1"/>
          </p:cNvSpPr>
          <p:nvPr>
            <p:ph type="ctrTitle"/>
          </p:nvPr>
        </p:nvSpPr>
        <p:spPr>
          <a:xfrm>
            <a:off x="5637120" y="593981"/>
            <a:ext cx="5711171" cy="197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5400"/>
              <a:buFont typeface="Arial"/>
              <a:buNone/>
            </a:pPr>
            <a:r>
              <a:rPr lang="en-US" sz="6600" dirty="0" smtClean="0"/>
              <a:t>Flappy Bird</a:t>
            </a:r>
            <a:endParaRPr lang="en-US" sz="6600" dirty="0"/>
          </a:p>
        </p:txBody>
      </p:sp>
      <p:sp>
        <p:nvSpPr>
          <p:cNvPr id="711" name="Google Shape;711;p1"/>
          <p:cNvSpPr txBox="1">
            <a:spLocks noGrp="1"/>
          </p:cNvSpPr>
          <p:nvPr>
            <p:ph type="subTitle" idx="1"/>
          </p:nvPr>
        </p:nvSpPr>
        <p:spPr>
          <a:xfrm>
            <a:off x="5637120" y="4045100"/>
            <a:ext cx="5711171" cy="221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sz="2400" dirty="0" smtClean="0"/>
              <a:t>Members:</a:t>
            </a:r>
          </a:p>
          <a:p>
            <a:pPr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itchFamily="34" charset="0"/>
              <a:buChar char="•"/>
            </a:pPr>
            <a:r>
              <a:rPr lang="en-US" sz="2400" dirty="0" err="1" smtClean="0"/>
              <a:t>Lê</a:t>
            </a:r>
            <a:r>
              <a:rPr lang="en-US" sz="2400" dirty="0" smtClean="0"/>
              <a:t> </a:t>
            </a:r>
            <a:r>
              <a:rPr lang="en-US" sz="2400" dirty="0" err="1" smtClean="0"/>
              <a:t>Thành</a:t>
            </a:r>
            <a:r>
              <a:rPr lang="en-US" sz="2400" dirty="0" smtClean="0"/>
              <a:t> Long</a:t>
            </a:r>
          </a:p>
          <a:p>
            <a:pPr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itchFamily="34" charset="0"/>
              <a:buChar char="•"/>
            </a:pPr>
            <a:r>
              <a:rPr lang="en-US" sz="2400" dirty="0" err="1" smtClean="0"/>
              <a:t>Diệp</a:t>
            </a:r>
            <a:r>
              <a:rPr lang="en-US" sz="2400" dirty="0" smtClean="0"/>
              <a:t> </a:t>
            </a:r>
            <a:r>
              <a:rPr lang="en-US" sz="2400" dirty="0" err="1" smtClean="0"/>
              <a:t>Thiên</a:t>
            </a:r>
            <a:r>
              <a:rPr lang="en-US" sz="2400" dirty="0" smtClean="0"/>
              <a:t> </a:t>
            </a:r>
            <a:r>
              <a:rPr lang="en-US" sz="2400" dirty="0" err="1" smtClean="0"/>
              <a:t>Thiên</a:t>
            </a:r>
            <a:endParaRPr lang="en-US" sz="2400" dirty="0"/>
          </a:p>
          <a:p>
            <a:pPr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itchFamily="34" charset="0"/>
              <a:buChar char="•"/>
            </a:pPr>
            <a:r>
              <a:rPr lang="en-US" sz="2400" dirty="0" err="1" smtClean="0"/>
              <a:t>Phạm</a:t>
            </a:r>
            <a:r>
              <a:rPr lang="en-US" sz="2400" dirty="0" smtClean="0"/>
              <a:t> </a:t>
            </a:r>
            <a:r>
              <a:rPr lang="en-US" sz="2400" dirty="0" err="1" smtClean="0"/>
              <a:t>Trần</a:t>
            </a:r>
            <a:r>
              <a:rPr lang="en-US" sz="2400" dirty="0" smtClean="0"/>
              <a:t> </a:t>
            </a:r>
            <a:r>
              <a:rPr lang="en-US" sz="2400" dirty="0" err="1" smtClean="0"/>
              <a:t>Đức</a:t>
            </a:r>
            <a:r>
              <a:rPr lang="en-US" sz="2400" dirty="0" smtClean="0"/>
              <a:t> </a:t>
            </a:r>
            <a:r>
              <a:rPr lang="en-US" sz="2400" dirty="0" err="1" smtClean="0"/>
              <a:t>Trọng</a:t>
            </a:r>
            <a:endParaRPr lang="en-US" sz="2400" dirty="0"/>
          </a:p>
          <a:p>
            <a:pPr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itchFamily="34" charset="0"/>
              <a:buChar char="•"/>
            </a:pPr>
            <a:r>
              <a:rPr lang="en-US" sz="2400" dirty="0" err="1" smtClean="0"/>
              <a:t>Hoàng</a:t>
            </a:r>
            <a:r>
              <a:rPr lang="en-US" sz="2400" dirty="0" smtClean="0"/>
              <a:t> </a:t>
            </a:r>
            <a:r>
              <a:rPr lang="en-US" sz="2400" dirty="0" err="1" smtClean="0"/>
              <a:t>Phạm</a:t>
            </a:r>
            <a:r>
              <a:rPr lang="en-US" sz="2400" dirty="0" smtClean="0"/>
              <a:t> </a:t>
            </a:r>
            <a:r>
              <a:rPr lang="en-US" sz="2400" dirty="0" err="1" smtClean="0"/>
              <a:t>Khương</a:t>
            </a:r>
            <a:r>
              <a:rPr lang="en-US" sz="2400" dirty="0" smtClean="0"/>
              <a:t> </a:t>
            </a:r>
            <a:r>
              <a:rPr lang="en-US" sz="2400" dirty="0" err="1" smtClean="0"/>
              <a:t>Duy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932925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3"/>
          <p:cNvSpPr txBox="1"/>
          <p:nvPr/>
        </p:nvSpPr>
        <p:spPr>
          <a:xfrm>
            <a:off x="1929589" y="2767281"/>
            <a:ext cx="1452641" cy="132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0" i="0" u="none" strike="noStrike" cap="none" dirty="0" smtClean="0">
                <a:solidFill>
                  <a:srgbClr val="E2000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8000" b="0" i="0" u="none" strike="noStrike" cap="none" dirty="0">
              <a:solidFill>
                <a:srgbClr val="E2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13"/>
          <p:cNvSpPr/>
          <p:nvPr/>
        </p:nvSpPr>
        <p:spPr>
          <a:xfrm>
            <a:off x="3824324" y="3075057"/>
            <a:ext cx="669127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2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DEVELOPMENT PROCESS</a:t>
            </a:r>
            <a:endParaRPr sz="4000" b="1" i="0" u="none" strike="noStrike" cap="none" dirty="0">
              <a:solidFill>
                <a:srgbClr val="E2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5363" y="-1588"/>
            <a:ext cx="14182726" cy="714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4"/>
          <p:cNvSpPr txBox="1"/>
          <p:nvPr/>
        </p:nvSpPr>
        <p:spPr>
          <a:xfrm>
            <a:off x="1083769" y="3049500"/>
            <a:ext cx="3143411" cy="915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200" b="1" dirty="0" smtClean="0">
                <a:solidFill>
                  <a:srgbClr val="FFFFFF"/>
                </a:solidFill>
              </a:rPr>
              <a:t>Prototype</a:t>
            </a:r>
            <a:endParaRPr sz="3200" b="1" i="0" u="none" strike="noStrike" cap="none" dirty="0">
              <a:solidFill>
                <a:srgbClr val="1F3864"/>
              </a:solidFill>
              <a:sym typeface="Arial"/>
            </a:endParaRPr>
          </a:p>
        </p:txBody>
      </p:sp>
      <p:sp>
        <p:nvSpPr>
          <p:cNvPr id="889" name="Google Shape;889;p14"/>
          <p:cNvSpPr/>
          <p:nvPr/>
        </p:nvSpPr>
        <p:spPr>
          <a:xfrm>
            <a:off x="2442094" y="2142997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14"/>
          <p:cNvSpPr/>
          <p:nvPr/>
        </p:nvSpPr>
        <p:spPr>
          <a:xfrm>
            <a:off x="510452" y="276911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1" name="Google Shape;891;p14"/>
          <p:cNvGrpSpPr/>
          <p:nvPr/>
        </p:nvGrpSpPr>
        <p:grpSpPr>
          <a:xfrm>
            <a:off x="510452" y="3657986"/>
            <a:ext cx="457200" cy="457200"/>
            <a:chOff x="1487200" y="2021475"/>
            <a:chExt cx="483125" cy="483150"/>
          </a:xfrm>
        </p:grpSpPr>
        <p:sp>
          <p:nvSpPr>
            <p:cNvPr id="892" name="Google Shape;892;p14"/>
            <p:cNvSpPr/>
            <p:nvPr/>
          </p:nvSpPr>
          <p:spPr>
            <a:xfrm>
              <a:off x="1487200" y="2021475"/>
              <a:ext cx="483125" cy="483150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14"/>
            <p:cNvSpPr/>
            <p:nvPr/>
          </p:nvSpPr>
          <p:spPr>
            <a:xfrm>
              <a:off x="157310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14"/>
            <p:cNvSpPr/>
            <p:nvPr/>
          </p:nvSpPr>
          <p:spPr>
            <a:xfrm>
              <a:off x="1686325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14"/>
            <p:cNvSpPr/>
            <p:nvPr/>
          </p:nvSpPr>
          <p:spPr>
            <a:xfrm>
              <a:off x="179955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6" name="Google Shape;896;p14"/>
          <p:cNvGrpSpPr/>
          <p:nvPr/>
        </p:nvGrpSpPr>
        <p:grpSpPr>
          <a:xfrm>
            <a:off x="513874" y="1828800"/>
            <a:ext cx="457200" cy="457200"/>
            <a:chOff x="5053900" y="2021500"/>
            <a:chExt cx="483750" cy="483125"/>
          </a:xfrm>
        </p:grpSpPr>
        <p:sp>
          <p:nvSpPr>
            <p:cNvPr id="897" name="Google Shape;897;p14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14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14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14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14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14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14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14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FAFED734-2627-4E9B-B8EE-183CAADCFDBD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5450" b="5450"/>
          <a:stretch>
            <a:fillRect/>
          </a:stretch>
        </p:blipFill>
        <p:spPr>
          <a:xfrm>
            <a:off x="4861437" y="1487154"/>
            <a:ext cx="6845579" cy="4040088"/>
          </a:xfrm>
        </p:spPr>
      </p:pic>
      <p:sp>
        <p:nvSpPr>
          <p:cNvPr id="2" name="TextBox 1"/>
          <p:cNvSpPr txBox="1"/>
          <p:nvPr/>
        </p:nvSpPr>
        <p:spPr>
          <a:xfrm>
            <a:off x="7700819" y="5739678"/>
            <a:ext cx="18229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Multi-sketches</a:t>
            </a:r>
            <a:endParaRPr lang="en-US" sz="2000" i="1" dirty="0"/>
          </a:p>
        </p:txBody>
      </p:sp>
      <p:sp>
        <p:nvSpPr>
          <p:cNvPr id="21" name="Google Shape;856;p9"/>
          <p:cNvSpPr txBox="1"/>
          <p:nvPr/>
        </p:nvSpPr>
        <p:spPr>
          <a:xfrm>
            <a:off x="414868" y="996782"/>
            <a:ext cx="6756400" cy="992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2565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4"/>
          <p:cNvSpPr txBox="1"/>
          <p:nvPr/>
        </p:nvSpPr>
        <p:spPr>
          <a:xfrm>
            <a:off x="1083769" y="3049500"/>
            <a:ext cx="3143411" cy="915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200" b="1" dirty="0" smtClean="0">
                <a:solidFill>
                  <a:srgbClr val="FFFFFF"/>
                </a:solidFill>
              </a:rPr>
              <a:t>Prototype</a:t>
            </a:r>
            <a:endParaRPr sz="3200" b="1" i="0" u="none" strike="noStrike" cap="none" dirty="0">
              <a:solidFill>
                <a:srgbClr val="1F3864"/>
              </a:solidFill>
              <a:sym typeface="Arial"/>
            </a:endParaRPr>
          </a:p>
        </p:txBody>
      </p:sp>
      <p:sp>
        <p:nvSpPr>
          <p:cNvPr id="889" name="Google Shape;889;p14"/>
          <p:cNvSpPr/>
          <p:nvPr/>
        </p:nvSpPr>
        <p:spPr>
          <a:xfrm>
            <a:off x="2442094" y="2142997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14"/>
          <p:cNvSpPr/>
          <p:nvPr/>
        </p:nvSpPr>
        <p:spPr>
          <a:xfrm>
            <a:off x="510452" y="276911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1" name="Google Shape;891;p14"/>
          <p:cNvGrpSpPr/>
          <p:nvPr/>
        </p:nvGrpSpPr>
        <p:grpSpPr>
          <a:xfrm>
            <a:off x="510452" y="3657986"/>
            <a:ext cx="457200" cy="457200"/>
            <a:chOff x="1487200" y="2021475"/>
            <a:chExt cx="483125" cy="483150"/>
          </a:xfrm>
        </p:grpSpPr>
        <p:sp>
          <p:nvSpPr>
            <p:cNvPr id="892" name="Google Shape;892;p14"/>
            <p:cNvSpPr/>
            <p:nvPr/>
          </p:nvSpPr>
          <p:spPr>
            <a:xfrm>
              <a:off x="1487200" y="2021475"/>
              <a:ext cx="483125" cy="483150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14"/>
            <p:cNvSpPr/>
            <p:nvPr/>
          </p:nvSpPr>
          <p:spPr>
            <a:xfrm>
              <a:off x="157310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14"/>
            <p:cNvSpPr/>
            <p:nvPr/>
          </p:nvSpPr>
          <p:spPr>
            <a:xfrm>
              <a:off x="1686325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14"/>
            <p:cNvSpPr/>
            <p:nvPr/>
          </p:nvSpPr>
          <p:spPr>
            <a:xfrm>
              <a:off x="179955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6" name="Google Shape;896;p14"/>
          <p:cNvGrpSpPr/>
          <p:nvPr/>
        </p:nvGrpSpPr>
        <p:grpSpPr>
          <a:xfrm>
            <a:off x="513874" y="1828800"/>
            <a:ext cx="457200" cy="457200"/>
            <a:chOff x="5053900" y="2021500"/>
            <a:chExt cx="483750" cy="483125"/>
          </a:xfrm>
        </p:grpSpPr>
        <p:sp>
          <p:nvSpPr>
            <p:cNvPr id="897" name="Google Shape;897;p14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14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14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14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14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14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14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14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856;p9"/>
          <p:cNvSpPr txBox="1"/>
          <p:nvPr/>
        </p:nvSpPr>
        <p:spPr>
          <a:xfrm>
            <a:off x="414868" y="996782"/>
            <a:ext cx="6756400" cy="992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56EA5818-BBA8-4485-81C5-67EC5693ECDC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 rotWithShape="1">
          <a:blip r:embed="rId3"/>
          <a:srcRect t="7392" b="7392"/>
          <a:stretch/>
        </p:blipFill>
        <p:spPr>
          <a:xfrm>
            <a:off x="4763042" y="1173019"/>
            <a:ext cx="6995646" cy="412865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790496" y="5324021"/>
            <a:ext cx="1311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 smtClean="0"/>
              <a:t>Mainpage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792799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4"/>
          <p:cNvSpPr txBox="1"/>
          <p:nvPr/>
        </p:nvSpPr>
        <p:spPr>
          <a:xfrm>
            <a:off x="1083769" y="3049500"/>
            <a:ext cx="3143411" cy="915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200" b="1" dirty="0" smtClean="0">
                <a:solidFill>
                  <a:srgbClr val="FFFFFF"/>
                </a:solidFill>
              </a:rPr>
              <a:t>Prototype</a:t>
            </a:r>
            <a:endParaRPr sz="3200" b="1" i="0" u="none" strike="noStrike" cap="none" dirty="0">
              <a:solidFill>
                <a:srgbClr val="1F3864"/>
              </a:solidFill>
              <a:sym typeface="Arial"/>
            </a:endParaRPr>
          </a:p>
        </p:txBody>
      </p:sp>
      <p:sp>
        <p:nvSpPr>
          <p:cNvPr id="889" name="Google Shape;889;p14"/>
          <p:cNvSpPr/>
          <p:nvPr/>
        </p:nvSpPr>
        <p:spPr>
          <a:xfrm>
            <a:off x="2442094" y="2142997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14"/>
          <p:cNvSpPr/>
          <p:nvPr/>
        </p:nvSpPr>
        <p:spPr>
          <a:xfrm>
            <a:off x="510452" y="276911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1" name="Google Shape;891;p14"/>
          <p:cNvGrpSpPr/>
          <p:nvPr/>
        </p:nvGrpSpPr>
        <p:grpSpPr>
          <a:xfrm>
            <a:off x="510452" y="3657986"/>
            <a:ext cx="457200" cy="457200"/>
            <a:chOff x="1487200" y="2021475"/>
            <a:chExt cx="483125" cy="483150"/>
          </a:xfrm>
        </p:grpSpPr>
        <p:sp>
          <p:nvSpPr>
            <p:cNvPr id="892" name="Google Shape;892;p14"/>
            <p:cNvSpPr/>
            <p:nvPr/>
          </p:nvSpPr>
          <p:spPr>
            <a:xfrm>
              <a:off x="1487200" y="2021475"/>
              <a:ext cx="483125" cy="483150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14"/>
            <p:cNvSpPr/>
            <p:nvPr/>
          </p:nvSpPr>
          <p:spPr>
            <a:xfrm>
              <a:off x="157310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14"/>
            <p:cNvSpPr/>
            <p:nvPr/>
          </p:nvSpPr>
          <p:spPr>
            <a:xfrm>
              <a:off x="1686325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14"/>
            <p:cNvSpPr/>
            <p:nvPr/>
          </p:nvSpPr>
          <p:spPr>
            <a:xfrm>
              <a:off x="179955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6" name="Google Shape;896;p14"/>
          <p:cNvGrpSpPr/>
          <p:nvPr/>
        </p:nvGrpSpPr>
        <p:grpSpPr>
          <a:xfrm>
            <a:off x="513874" y="1828800"/>
            <a:ext cx="457200" cy="457200"/>
            <a:chOff x="5053900" y="2021500"/>
            <a:chExt cx="483750" cy="483125"/>
          </a:xfrm>
        </p:grpSpPr>
        <p:sp>
          <p:nvSpPr>
            <p:cNvPr id="897" name="Google Shape;897;p14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14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14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14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14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14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14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14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856;p9"/>
          <p:cNvSpPr txBox="1"/>
          <p:nvPr/>
        </p:nvSpPr>
        <p:spPr>
          <a:xfrm>
            <a:off x="414868" y="996782"/>
            <a:ext cx="6756400" cy="992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Picture Placeholder 21">
            <a:extLst>
              <a:ext uri="{FF2B5EF4-FFF2-40B4-BE49-F238E27FC236}">
                <a16:creationId xmlns:a16="http://schemas.microsoft.com/office/drawing/2014/main" id="{56EA5818-BBA8-4485-81C5-67EC5693ECDC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 rotWithShape="1">
          <a:blip r:embed="rId3"/>
          <a:srcRect t="838" b="-418"/>
          <a:stretch/>
        </p:blipFill>
        <p:spPr>
          <a:xfrm>
            <a:off x="5116946" y="950527"/>
            <a:ext cx="6795032" cy="454916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908671" y="5299639"/>
            <a:ext cx="1523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Game page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880550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5"/>
          <p:cNvSpPr txBox="1">
            <a:spLocks noGrp="1"/>
          </p:cNvSpPr>
          <p:nvPr>
            <p:ph type="title" idx="4294967295"/>
          </p:nvPr>
        </p:nvSpPr>
        <p:spPr>
          <a:xfrm>
            <a:off x="1574800" y="2991006"/>
            <a:ext cx="2624667" cy="915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200" dirty="0" smtClean="0">
                <a:solidFill>
                  <a:srgbClr val="FFFFFF"/>
                </a:solidFill>
              </a:rPr>
              <a:t> Features</a:t>
            </a:r>
            <a:endParaRPr sz="3200" dirty="0"/>
          </a:p>
        </p:txBody>
      </p:sp>
      <p:sp>
        <p:nvSpPr>
          <p:cNvPr id="911" name="Google Shape;911;p15"/>
          <p:cNvSpPr/>
          <p:nvPr/>
        </p:nvSpPr>
        <p:spPr>
          <a:xfrm>
            <a:off x="495300" y="914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2" name="Google Shape;912;p15"/>
          <p:cNvGrpSpPr/>
          <p:nvPr/>
        </p:nvGrpSpPr>
        <p:grpSpPr>
          <a:xfrm>
            <a:off x="2535317" y="2113915"/>
            <a:ext cx="731520" cy="731520"/>
            <a:chOff x="5053900" y="2021500"/>
            <a:chExt cx="483750" cy="483125"/>
          </a:xfrm>
        </p:grpSpPr>
        <p:sp>
          <p:nvSpPr>
            <p:cNvPr id="913" name="Google Shape;913;p15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15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15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15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15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15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15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15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1" name="Google Shape;921;p15"/>
          <p:cNvSpPr/>
          <p:nvPr/>
        </p:nvSpPr>
        <p:spPr>
          <a:xfrm>
            <a:off x="510452" y="276911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2" name="Google Shape;922;p15"/>
          <p:cNvGrpSpPr/>
          <p:nvPr/>
        </p:nvGrpSpPr>
        <p:grpSpPr>
          <a:xfrm>
            <a:off x="510452" y="3657986"/>
            <a:ext cx="457200" cy="457200"/>
            <a:chOff x="1487200" y="2021475"/>
            <a:chExt cx="483125" cy="483150"/>
          </a:xfrm>
        </p:grpSpPr>
        <p:sp>
          <p:nvSpPr>
            <p:cNvPr id="923" name="Google Shape;923;p15"/>
            <p:cNvSpPr/>
            <p:nvPr/>
          </p:nvSpPr>
          <p:spPr>
            <a:xfrm>
              <a:off x="1487200" y="2021475"/>
              <a:ext cx="483125" cy="483150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5"/>
            <p:cNvSpPr/>
            <p:nvPr/>
          </p:nvSpPr>
          <p:spPr>
            <a:xfrm>
              <a:off x="157310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15"/>
            <p:cNvSpPr/>
            <p:nvPr/>
          </p:nvSpPr>
          <p:spPr>
            <a:xfrm>
              <a:off x="1686325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15"/>
            <p:cNvSpPr/>
            <p:nvPr/>
          </p:nvSpPr>
          <p:spPr>
            <a:xfrm>
              <a:off x="179955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8AB82CE-C671-49AB-9064-A789EC0D110E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l="399" r="656"/>
          <a:stretch/>
        </p:blipFill>
        <p:spPr>
          <a:xfrm>
            <a:off x="4820520" y="1805123"/>
            <a:ext cx="7118765" cy="3572193"/>
          </a:xfrm>
          <a:ln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7611533" y="5435599"/>
            <a:ext cx="2935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A </a:t>
            </a:r>
            <a:r>
              <a:rPr lang="en-US" sz="2000" i="1" dirty="0"/>
              <a:t>completed</a:t>
            </a:r>
            <a:r>
              <a:rPr lang="en-US" sz="2000" i="1" dirty="0"/>
              <a:t> Homepage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97592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5"/>
          <p:cNvSpPr txBox="1">
            <a:spLocks noGrp="1"/>
          </p:cNvSpPr>
          <p:nvPr>
            <p:ph type="title" idx="4294967295"/>
          </p:nvPr>
        </p:nvSpPr>
        <p:spPr>
          <a:xfrm>
            <a:off x="1574800" y="2991006"/>
            <a:ext cx="2624667" cy="915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200" dirty="0" smtClean="0">
                <a:solidFill>
                  <a:srgbClr val="FFFFFF"/>
                </a:solidFill>
              </a:rPr>
              <a:t> Features</a:t>
            </a:r>
            <a:endParaRPr sz="3200" dirty="0"/>
          </a:p>
        </p:txBody>
      </p:sp>
      <p:sp>
        <p:nvSpPr>
          <p:cNvPr id="911" name="Google Shape;911;p15"/>
          <p:cNvSpPr/>
          <p:nvPr/>
        </p:nvSpPr>
        <p:spPr>
          <a:xfrm>
            <a:off x="495300" y="914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2" name="Google Shape;912;p15"/>
          <p:cNvGrpSpPr/>
          <p:nvPr/>
        </p:nvGrpSpPr>
        <p:grpSpPr>
          <a:xfrm>
            <a:off x="2535317" y="2113915"/>
            <a:ext cx="731520" cy="731520"/>
            <a:chOff x="5053900" y="2021500"/>
            <a:chExt cx="483750" cy="483125"/>
          </a:xfrm>
        </p:grpSpPr>
        <p:sp>
          <p:nvSpPr>
            <p:cNvPr id="913" name="Google Shape;913;p15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15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15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15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15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15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15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15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1" name="Google Shape;921;p15"/>
          <p:cNvSpPr/>
          <p:nvPr/>
        </p:nvSpPr>
        <p:spPr>
          <a:xfrm>
            <a:off x="510452" y="276911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2" name="Google Shape;922;p15"/>
          <p:cNvGrpSpPr/>
          <p:nvPr/>
        </p:nvGrpSpPr>
        <p:grpSpPr>
          <a:xfrm>
            <a:off x="510452" y="3657986"/>
            <a:ext cx="457200" cy="457200"/>
            <a:chOff x="1487200" y="2021475"/>
            <a:chExt cx="483125" cy="483150"/>
          </a:xfrm>
        </p:grpSpPr>
        <p:sp>
          <p:nvSpPr>
            <p:cNvPr id="923" name="Google Shape;923;p15"/>
            <p:cNvSpPr/>
            <p:nvPr/>
          </p:nvSpPr>
          <p:spPr>
            <a:xfrm>
              <a:off x="1487200" y="2021475"/>
              <a:ext cx="483125" cy="483150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5"/>
            <p:cNvSpPr/>
            <p:nvPr/>
          </p:nvSpPr>
          <p:spPr>
            <a:xfrm>
              <a:off x="157310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15"/>
            <p:cNvSpPr/>
            <p:nvPr/>
          </p:nvSpPr>
          <p:spPr>
            <a:xfrm>
              <a:off x="1686325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15"/>
            <p:cNvSpPr/>
            <p:nvPr/>
          </p:nvSpPr>
          <p:spPr>
            <a:xfrm>
              <a:off x="179955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247476" y="5630332"/>
            <a:ext cx="2949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A completed Login </a:t>
            </a:r>
            <a:r>
              <a:rPr lang="en-US" sz="2000" i="1" dirty="0"/>
              <a:t>page</a:t>
            </a:r>
          </a:p>
        </p:txBody>
      </p:sp>
      <p:pic>
        <p:nvPicPr>
          <p:cNvPr id="23" name="Picture Placeholder 4"/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0243" r="10243"/>
          <a:stretch>
            <a:fillRect/>
          </a:stretch>
        </p:blipFill>
        <p:spPr>
          <a:xfrm>
            <a:off x="5070005" y="1468736"/>
            <a:ext cx="6709768" cy="39599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467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5"/>
          <p:cNvSpPr txBox="1">
            <a:spLocks noGrp="1"/>
          </p:cNvSpPr>
          <p:nvPr>
            <p:ph type="title" idx="4294967295"/>
          </p:nvPr>
        </p:nvSpPr>
        <p:spPr>
          <a:xfrm>
            <a:off x="1574800" y="2991006"/>
            <a:ext cx="2624667" cy="915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200" dirty="0" smtClean="0">
                <a:solidFill>
                  <a:srgbClr val="FFFFFF"/>
                </a:solidFill>
              </a:rPr>
              <a:t> Features</a:t>
            </a:r>
            <a:endParaRPr sz="3200" dirty="0"/>
          </a:p>
        </p:txBody>
      </p:sp>
      <p:sp>
        <p:nvSpPr>
          <p:cNvPr id="911" name="Google Shape;911;p15"/>
          <p:cNvSpPr/>
          <p:nvPr/>
        </p:nvSpPr>
        <p:spPr>
          <a:xfrm>
            <a:off x="495300" y="914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2" name="Google Shape;912;p15"/>
          <p:cNvGrpSpPr/>
          <p:nvPr/>
        </p:nvGrpSpPr>
        <p:grpSpPr>
          <a:xfrm>
            <a:off x="2535317" y="2113915"/>
            <a:ext cx="731520" cy="731520"/>
            <a:chOff x="5053900" y="2021500"/>
            <a:chExt cx="483750" cy="483125"/>
          </a:xfrm>
        </p:grpSpPr>
        <p:sp>
          <p:nvSpPr>
            <p:cNvPr id="913" name="Google Shape;913;p15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15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15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15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15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15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15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15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1" name="Google Shape;921;p15"/>
          <p:cNvSpPr/>
          <p:nvPr/>
        </p:nvSpPr>
        <p:spPr>
          <a:xfrm>
            <a:off x="510452" y="276911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2" name="Google Shape;922;p15"/>
          <p:cNvGrpSpPr/>
          <p:nvPr/>
        </p:nvGrpSpPr>
        <p:grpSpPr>
          <a:xfrm>
            <a:off x="510452" y="3657986"/>
            <a:ext cx="457200" cy="457200"/>
            <a:chOff x="1487200" y="2021475"/>
            <a:chExt cx="483125" cy="483150"/>
          </a:xfrm>
        </p:grpSpPr>
        <p:sp>
          <p:nvSpPr>
            <p:cNvPr id="923" name="Google Shape;923;p15"/>
            <p:cNvSpPr/>
            <p:nvPr/>
          </p:nvSpPr>
          <p:spPr>
            <a:xfrm>
              <a:off x="1487200" y="2021475"/>
              <a:ext cx="483125" cy="483150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5"/>
            <p:cNvSpPr/>
            <p:nvPr/>
          </p:nvSpPr>
          <p:spPr>
            <a:xfrm>
              <a:off x="157310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15"/>
            <p:cNvSpPr/>
            <p:nvPr/>
          </p:nvSpPr>
          <p:spPr>
            <a:xfrm>
              <a:off x="1686325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15"/>
            <p:cNvSpPr/>
            <p:nvPr/>
          </p:nvSpPr>
          <p:spPr>
            <a:xfrm>
              <a:off x="179955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031210" y="5554132"/>
            <a:ext cx="2848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Choose</a:t>
            </a:r>
            <a:r>
              <a:rPr lang="en-US" sz="2000" i="1" dirty="0"/>
              <a:t> character page</a:t>
            </a:r>
            <a:endParaRPr lang="en-US" sz="2000" i="1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" r="15"/>
          <a:stretch/>
        </p:blipFill>
        <p:spPr bwMode="auto">
          <a:xfrm>
            <a:off x="4817533" y="1710279"/>
            <a:ext cx="6976533" cy="352635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58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5"/>
          <p:cNvSpPr txBox="1">
            <a:spLocks noGrp="1"/>
          </p:cNvSpPr>
          <p:nvPr>
            <p:ph type="title" idx="4294967295"/>
          </p:nvPr>
        </p:nvSpPr>
        <p:spPr>
          <a:xfrm>
            <a:off x="1574800" y="2991006"/>
            <a:ext cx="2624667" cy="915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200" dirty="0" smtClean="0">
                <a:solidFill>
                  <a:srgbClr val="FFFFFF"/>
                </a:solidFill>
              </a:rPr>
              <a:t> Features</a:t>
            </a:r>
            <a:endParaRPr sz="3200" dirty="0"/>
          </a:p>
        </p:txBody>
      </p:sp>
      <p:sp>
        <p:nvSpPr>
          <p:cNvPr id="911" name="Google Shape;911;p15"/>
          <p:cNvSpPr/>
          <p:nvPr/>
        </p:nvSpPr>
        <p:spPr>
          <a:xfrm>
            <a:off x="495300" y="914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2" name="Google Shape;912;p15"/>
          <p:cNvGrpSpPr/>
          <p:nvPr/>
        </p:nvGrpSpPr>
        <p:grpSpPr>
          <a:xfrm>
            <a:off x="2535317" y="2113915"/>
            <a:ext cx="731520" cy="731520"/>
            <a:chOff x="5053900" y="2021500"/>
            <a:chExt cx="483750" cy="483125"/>
          </a:xfrm>
        </p:grpSpPr>
        <p:sp>
          <p:nvSpPr>
            <p:cNvPr id="913" name="Google Shape;913;p15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15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15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15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15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15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15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15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1" name="Google Shape;921;p15"/>
          <p:cNvSpPr/>
          <p:nvPr/>
        </p:nvSpPr>
        <p:spPr>
          <a:xfrm>
            <a:off x="510452" y="276911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2" name="Google Shape;922;p15"/>
          <p:cNvGrpSpPr/>
          <p:nvPr/>
        </p:nvGrpSpPr>
        <p:grpSpPr>
          <a:xfrm>
            <a:off x="510452" y="3657986"/>
            <a:ext cx="457200" cy="457200"/>
            <a:chOff x="1487200" y="2021475"/>
            <a:chExt cx="483125" cy="483150"/>
          </a:xfrm>
        </p:grpSpPr>
        <p:sp>
          <p:nvSpPr>
            <p:cNvPr id="923" name="Google Shape;923;p15"/>
            <p:cNvSpPr/>
            <p:nvPr/>
          </p:nvSpPr>
          <p:spPr>
            <a:xfrm>
              <a:off x="1487200" y="2021475"/>
              <a:ext cx="483125" cy="483150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5"/>
            <p:cNvSpPr/>
            <p:nvPr/>
          </p:nvSpPr>
          <p:spPr>
            <a:xfrm>
              <a:off x="157310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15"/>
            <p:cNvSpPr/>
            <p:nvPr/>
          </p:nvSpPr>
          <p:spPr>
            <a:xfrm>
              <a:off x="1686325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15"/>
            <p:cNvSpPr/>
            <p:nvPr/>
          </p:nvSpPr>
          <p:spPr>
            <a:xfrm>
              <a:off x="179955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701852" y="5473314"/>
            <a:ext cx="1523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Game page</a:t>
            </a:r>
            <a:endParaRPr lang="en-US" sz="2000" i="1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0" b="5780"/>
          <a:stretch>
            <a:fillRect/>
          </a:stretch>
        </p:blipFill>
        <p:spPr>
          <a:xfrm>
            <a:off x="5246342" y="1550054"/>
            <a:ext cx="6434195" cy="3797300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1506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5"/>
          <p:cNvSpPr txBox="1">
            <a:spLocks noGrp="1"/>
          </p:cNvSpPr>
          <p:nvPr>
            <p:ph type="title" idx="4294967295"/>
          </p:nvPr>
        </p:nvSpPr>
        <p:spPr>
          <a:xfrm>
            <a:off x="1574800" y="2991006"/>
            <a:ext cx="2624667" cy="915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200" dirty="0" smtClean="0">
                <a:solidFill>
                  <a:srgbClr val="FFFFFF"/>
                </a:solidFill>
              </a:rPr>
              <a:t> Features</a:t>
            </a:r>
            <a:endParaRPr sz="3200" dirty="0"/>
          </a:p>
        </p:txBody>
      </p:sp>
      <p:sp>
        <p:nvSpPr>
          <p:cNvPr id="911" name="Google Shape;911;p15"/>
          <p:cNvSpPr/>
          <p:nvPr/>
        </p:nvSpPr>
        <p:spPr>
          <a:xfrm>
            <a:off x="495300" y="914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2" name="Google Shape;912;p15"/>
          <p:cNvGrpSpPr/>
          <p:nvPr/>
        </p:nvGrpSpPr>
        <p:grpSpPr>
          <a:xfrm>
            <a:off x="2535317" y="2113915"/>
            <a:ext cx="731520" cy="731520"/>
            <a:chOff x="5053900" y="2021500"/>
            <a:chExt cx="483750" cy="483125"/>
          </a:xfrm>
        </p:grpSpPr>
        <p:sp>
          <p:nvSpPr>
            <p:cNvPr id="913" name="Google Shape;913;p15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15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15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15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15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15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15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15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1" name="Google Shape;921;p15"/>
          <p:cNvSpPr/>
          <p:nvPr/>
        </p:nvSpPr>
        <p:spPr>
          <a:xfrm>
            <a:off x="510452" y="276911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2" name="Google Shape;922;p15"/>
          <p:cNvGrpSpPr/>
          <p:nvPr/>
        </p:nvGrpSpPr>
        <p:grpSpPr>
          <a:xfrm>
            <a:off x="510452" y="3657986"/>
            <a:ext cx="457200" cy="457200"/>
            <a:chOff x="1487200" y="2021475"/>
            <a:chExt cx="483125" cy="483150"/>
          </a:xfrm>
        </p:grpSpPr>
        <p:sp>
          <p:nvSpPr>
            <p:cNvPr id="923" name="Google Shape;923;p15"/>
            <p:cNvSpPr/>
            <p:nvPr/>
          </p:nvSpPr>
          <p:spPr>
            <a:xfrm>
              <a:off x="1487200" y="2021475"/>
              <a:ext cx="483125" cy="483150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5"/>
            <p:cNvSpPr/>
            <p:nvPr/>
          </p:nvSpPr>
          <p:spPr>
            <a:xfrm>
              <a:off x="157310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15"/>
            <p:cNvSpPr/>
            <p:nvPr/>
          </p:nvSpPr>
          <p:spPr>
            <a:xfrm>
              <a:off x="1686325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15"/>
            <p:cNvSpPr/>
            <p:nvPr/>
          </p:nvSpPr>
          <p:spPr>
            <a:xfrm>
              <a:off x="179955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371450" y="5417895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History</a:t>
            </a:r>
            <a:r>
              <a:rPr lang="en-US" sz="2000" i="1" dirty="0"/>
              <a:t> page</a:t>
            </a:r>
            <a:endParaRPr lang="en-US" sz="2000" i="1" dirty="0"/>
          </a:p>
        </p:txBody>
      </p:sp>
      <p:pic>
        <p:nvPicPr>
          <p:cNvPr id="1026" name="Picture 2" descr="C:\Users\LENOVO\Desktop\Trong\BootCamp_Red\FlappyBird\src\assets\146885005_414126519816221_3191595894043444020_n.png"/>
          <p:cNvPicPr>
            <a:picLocks noGrp="1" noChangeAspect="1" noChangeArrowheads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5" r="10155"/>
          <a:stretch>
            <a:fillRect/>
          </a:stretch>
        </p:blipFill>
        <p:spPr bwMode="auto">
          <a:xfrm>
            <a:off x="4924363" y="1427774"/>
            <a:ext cx="6518338" cy="38469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57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2" name="Google Shape;932;p16"/>
          <p:cNvGrpSpPr/>
          <p:nvPr/>
        </p:nvGrpSpPr>
        <p:grpSpPr>
          <a:xfrm>
            <a:off x="513874" y="1828800"/>
            <a:ext cx="457200" cy="457200"/>
            <a:chOff x="5053900" y="2021500"/>
            <a:chExt cx="483750" cy="483125"/>
          </a:xfrm>
        </p:grpSpPr>
        <p:sp>
          <p:nvSpPr>
            <p:cNvPr id="933" name="Google Shape;933;p16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16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16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16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16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16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16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16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1" name="Google Shape;941;p16"/>
          <p:cNvSpPr/>
          <p:nvPr/>
        </p:nvSpPr>
        <p:spPr>
          <a:xfrm>
            <a:off x="2534708" y="2113915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2" name="Google Shape;942;p16"/>
          <p:cNvGrpSpPr/>
          <p:nvPr/>
        </p:nvGrpSpPr>
        <p:grpSpPr>
          <a:xfrm>
            <a:off x="509211" y="3671887"/>
            <a:ext cx="457200" cy="457200"/>
            <a:chOff x="1487200" y="2021475"/>
            <a:chExt cx="483125" cy="483150"/>
          </a:xfrm>
        </p:grpSpPr>
        <p:sp>
          <p:nvSpPr>
            <p:cNvPr id="943" name="Google Shape;943;p16"/>
            <p:cNvSpPr/>
            <p:nvPr/>
          </p:nvSpPr>
          <p:spPr>
            <a:xfrm>
              <a:off x="1487200" y="2021475"/>
              <a:ext cx="483125" cy="483150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16"/>
            <p:cNvSpPr/>
            <p:nvPr/>
          </p:nvSpPr>
          <p:spPr>
            <a:xfrm>
              <a:off x="157310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16"/>
            <p:cNvSpPr/>
            <p:nvPr/>
          </p:nvSpPr>
          <p:spPr>
            <a:xfrm>
              <a:off x="1686325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16"/>
            <p:cNvSpPr/>
            <p:nvPr/>
          </p:nvSpPr>
          <p:spPr>
            <a:xfrm>
              <a:off x="179955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7" name="Google Shape;947;p16"/>
          <p:cNvSpPr txBox="1">
            <a:spLocks noGrp="1"/>
          </p:cNvSpPr>
          <p:nvPr>
            <p:ph type="title" idx="4294967295"/>
          </p:nvPr>
        </p:nvSpPr>
        <p:spPr>
          <a:xfrm>
            <a:off x="1268500" y="3023191"/>
            <a:ext cx="2915593" cy="915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dirty="0" smtClean="0">
                <a:solidFill>
                  <a:schemeClr val="bg1"/>
                </a:solidFill>
              </a:rPr>
              <a:t>Current Limitations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48" name="Google Shape;948;p16"/>
          <p:cNvSpPr/>
          <p:nvPr/>
        </p:nvSpPr>
        <p:spPr>
          <a:xfrm>
            <a:off x="499435" y="914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405908" y="5122332"/>
            <a:ext cx="2050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Get Ready </a:t>
            </a:r>
            <a:r>
              <a:rPr lang="en-US" sz="2000" i="1" dirty="0"/>
              <a:t>p</a:t>
            </a:r>
            <a:r>
              <a:rPr lang="en-US" sz="2000" i="1" dirty="0" smtClean="0"/>
              <a:t>age</a:t>
            </a:r>
            <a:endParaRPr lang="en-US" sz="2000" i="1" dirty="0"/>
          </a:p>
        </p:txBody>
      </p:sp>
      <p:pic>
        <p:nvPicPr>
          <p:cNvPr id="23" name="Picture 2"/>
          <p:cNvPicPr>
            <a:picLocks noGrp="1" noChangeAspect="1" noChangeArrowheads="1"/>
          </p:cNvPicPr>
          <p:nvPr>
            <p:ph type="pic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2" t="173" r="-300"/>
          <a:stretch/>
        </p:blipFill>
        <p:spPr bwMode="auto">
          <a:xfrm>
            <a:off x="4993652" y="1371600"/>
            <a:ext cx="6875075" cy="34389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99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" name="Google Shape;717;p2"/>
          <p:cNvGraphicFramePr/>
          <p:nvPr>
            <p:extLst>
              <p:ext uri="{D42A27DB-BD31-4B8C-83A1-F6EECF244321}">
                <p14:modId xmlns:p14="http://schemas.microsoft.com/office/powerpoint/2010/main" val="1997808111"/>
              </p:ext>
            </p:extLst>
          </p:nvPr>
        </p:nvGraphicFramePr>
        <p:xfrm>
          <a:off x="885572" y="1950918"/>
          <a:ext cx="10187250" cy="4081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39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6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18" name="Google Shape;718;p2"/>
          <p:cNvGraphicFramePr/>
          <p:nvPr>
            <p:extLst>
              <p:ext uri="{D42A27DB-BD31-4B8C-83A1-F6EECF244321}">
                <p14:modId xmlns:p14="http://schemas.microsoft.com/office/powerpoint/2010/main" val="4179284524"/>
              </p:ext>
            </p:extLst>
          </p:nvPr>
        </p:nvGraphicFramePr>
        <p:xfrm>
          <a:off x="1014627" y="1815678"/>
          <a:ext cx="10187250" cy="4081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39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6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2000" b="0" u="none" strike="noStrike" cap="none" dirty="0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2000" b="0" u="none" strike="noStrike" cap="none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2000" b="0" u="none" strike="noStrike" cap="none" dirty="0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A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Lê Thành Long</a:t>
                      </a: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 baseline="0" dirty="0" smtClean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Code homepage, </a:t>
                      </a:r>
                      <a:r>
                        <a:rPr lang="en-US" sz="2000" b="0" i="0" u="none" strike="noStrike" cap="none" baseline="0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animation, footer</a:t>
                      </a: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r>
                        <a:rPr lang="en-US" sz="2000" b="0" u="none" strike="noStrike" cap="none" dirty="0" smtClean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en-US" sz="2000" b="0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%</a:t>
                      </a:r>
                      <a:endParaRPr sz="1400" u="none" strike="noStrike" cap="none" dirty="0"/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 dirty="0" err="1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Diệp</a:t>
                      </a:r>
                      <a:r>
                        <a:rPr lang="en-US" sz="2000" b="0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000" b="0" u="none" strike="noStrike" cap="none" dirty="0" err="1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Thiên</a:t>
                      </a:r>
                      <a:r>
                        <a:rPr lang="en-US" sz="2000" b="0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000" b="0" u="none" strike="noStrike" cap="none" dirty="0" err="1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Thiên</a:t>
                      </a:r>
                      <a:endParaRPr sz="2000" b="0" u="none" strike="noStrike" cap="none" dirty="0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 baseline="0" dirty="0" smtClean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Program game, UI, algorithm</a:t>
                      </a:r>
                      <a:endParaRPr sz="2000" b="0" i="0" u="none" strike="noStrike" cap="none" baseline="0" dirty="0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 dirty="0" smtClean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90</a:t>
                      </a:r>
                      <a:r>
                        <a:rPr lang="en-US" sz="2000" b="0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%</a:t>
                      </a:r>
                      <a:endParaRPr sz="2000" b="0" u="none" strike="noStrike" cap="none" dirty="0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 dirty="0" err="1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Phạm</a:t>
                      </a:r>
                      <a:r>
                        <a:rPr lang="en-US" sz="2000" b="0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000" b="0" u="none" strike="noStrike" cap="none" dirty="0" err="1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Trần</a:t>
                      </a:r>
                      <a:r>
                        <a:rPr lang="en-US" sz="2000" b="0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000" b="0" u="none" strike="noStrike" cap="none" dirty="0" err="1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Đức</a:t>
                      </a:r>
                      <a:r>
                        <a:rPr lang="en-US" sz="2000" b="0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000" b="0" u="none" strike="noStrike" cap="none" dirty="0" err="1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Trọng</a:t>
                      </a:r>
                      <a:endParaRPr sz="2000" b="0" u="none" strike="noStrike" cap="none" dirty="0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 baseline="0" dirty="0" smtClean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Code </a:t>
                      </a:r>
                      <a:r>
                        <a:rPr lang="en-US" sz="2000" b="0" i="0" u="none" strike="noStrike" cap="none" baseline="0" dirty="0" err="1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Navbar</a:t>
                      </a:r>
                      <a:r>
                        <a:rPr lang="en-US" sz="2000" b="0" i="0" u="none" strike="noStrike" cap="none" baseline="0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footer, login, </a:t>
                      </a:r>
                      <a:r>
                        <a:rPr lang="en-US" sz="2000" b="0" i="0" u="none" strike="noStrike" cap="none" baseline="0" dirty="0" err="1" smtClean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logout,register</a:t>
                      </a:r>
                      <a:endParaRPr sz="2000" b="0" i="0" u="none" strike="noStrike" cap="none" baseline="0" dirty="0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r>
                        <a:rPr lang="en-US" sz="2000" b="0" u="none" strike="noStrike" cap="none" dirty="0" smtClean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en-US" sz="2000" b="0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%</a:t>
                      </a:r>
                      <a:endParaRPr sz="2000" b="0" u="none" strike="noStrike" cap="none" dirty="0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 dirty="0" err="1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Hoàng</a:t>
                      </a:r>
                      <a:r>
                        <a:rPr lang="en-US" sz="2000" b="0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000" b="0" u="none" strike="noStrike" cap="none" dirty="0" err="1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Phạm</a:t>
                      </a:r>
                      <a:r>
                        <a:rPr lang="en-US" sz="2000" b="0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000" b="0" u="none" strike="noStrike" cap="none" dirty="0" err="1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Khương</a:t>
                      </a:r>
                      <a:r>
                        <a:rPr lang="en-US" sz="2000" b="0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000" b="0" u="none" strike="noStrike" cap="none" dirty="0" err="1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Duy</a:t>
                      </a:r>
                      <a:endParaRPr sz="2000" b="0" u="none" strike="noStrike" cap="none" dirty="0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 baseline="0" dirty="0" smtClean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Code assist in </a:t>
                      </a:r>
                      <a:r>
                        <a:rPr lang="en-US" sz="2000" b="0" u="none" strike="noStrike" cap="none" dirty="0" smtClean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homepage, </a:t>
                      </a:r>
                      <a:r>
                        <a:rPr lang="en-US" sz="2000" b="0" u="none" strike="noStrike" cap="none" dirty="0" err="1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Navbar</a:t>
                      </a:r>
                      <a:r>
                        <a:rPr lang="en-US" sz="2000" b="0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animation, </a:t>
                      </a:r>
                      <a:r>
                        <a:rPr lang="en-US" sz="2000" b="0" u="none" strike="noStrike" cap="none" dirty="0" smtClean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UI,…</a:t>
                      </a:r>
                      <a:endParaRPr sz="2000" b="0" u="none" strike="noStrike" cap="none" dirty="0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r>
                        <a:rPr lang="en-US" sz="2000" b="0" u="none" strike="noStrike" cap="none" dirty="0" smtClean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en-US" sz="2000" b="0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%</a:t>
                      </a:r>
                      <a:endParaRPr sz="2000" b="0" u="none" strike="noStrike" cap="none" dirty="0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19" name="Google Shape;719;p2"/>
          <p:cNvSpPr txBox="1">
            <a:spLocks noGrp="1"/>
          </p:cNvSpPr>
          <p:nvPr>
            <p:ph type="title" idx="4294967295"/>
          </p:nvPr>
        </p:nvSpPr>
        <p:spPr>
          <a:xfrm>
            <a:off x="3098802" y="313162"/>
            <a:ext cx="563033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600"/>
              <a:buFont typeface="Arial"/>
              <a:buNone/>
            </a:pPr>
            <a:r>
              <a:rPr lang="en-US" dirty="0" smtClean="0"/>
              <a:t>Assignment</a:t>
            </a:r>
            <a:endParaRPr dirty="0"/>
          </a:p>
        </p:txBody>
      </p:sp>
      <p:sp>
        <p:nvSpPr>
          <p:cNvPr id="720" name="Google Shape;720;p2"/>
          <p:cNvSpPr txBox="1">
            <a:spLocks noGrp="1"/>
          </p:cNvSpPr>
          <p:nvPr>
            <p:ph type="body" idx="4294967295"/>
          </p:nvPr>
        </p:nvSpPr>
        <p:spPr>
          <a:xfrm>
            <a:off x="1855162" y="2001967"/>
            <a:ext cx="1747212" cy="43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r>
              <a:rPr lang="en-US" sz="2590" dirty="0" smtClean="0">
                <a:solidFill>
                  <a:schemeClr val="lt1"/>
                </a:solidFill>
              </a:rPr>
              <a:t>Members</a:t>
            </a:r>
            <a:endParaRPr dirty="0"/>
          </a:p>
        </p:txBody>
      </p:sp>
      <p:sp>
        <p:nvSpPr>
          <p:cNvPr id="721" name="Google Shape;721;p2"/>
          <p:cNvSpPr txBox="1">
            <a:spLocks noGrp="1"/>
          </p:cNvSpPr>
          <p:nvPr>
            <p:ph type="body" idx="4294967295"/>
          </p:nvPr>
        </p:nvSpPr>
        <p:spPr>
          <a:xfrm>
            <a:off x="4953001" y="2010434"/>
            <a:ext cx="2201333" cy="43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20000"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r>
              <a:rPr lang="en-US" sz="2590" dirty="0" smtClean="0">
                <a:solidFill>
                  <a:schemeClr val="lt1"/>
                </a:solidFill>
              </a:rPr>
              <a:t>Tasks</a:t>
            </a:r>
            <a:endParaRPr dirty="0"/>
          </a:p>
        </p:txBody>
      </p:sp>
      <p:sp>
        <p:nvSpPr>
          <p:cNvPr id="722" name="Google Shape;722;p2"/>
          <p:cNvSpPr txBox="1">
            <a:spLocks noGrp="1"/>
          </p:cNvSpPr>
          <p:nvPr>
            <p:ph type="body" idx="4294967295"/>
          </p:nvPr>
        </p:nvSpPr>
        <p:spPr>
          <a:xfrm>
            <a:off x="8061066" y="2001966"/>
            <a:ext cx="2859320" cy="43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r>
              <a:rPr lang="en-US" sz="2590" dirty="0" smtClean="0">
                <a:solidFill>
                  <a:schemeClr val="lt1"/>
                </a:solidFill>
              </a:rPr>
              <a:t>Completion rate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7070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2" name="Google Shape;932;p16"/>
          <p:cNvGrpSpPr/>
          <p:nvPr/>
        </p:nvGrpSpPr>
        <p:grpSpPr>
          <a:xfrm>
            <a:off x="513874" y="1828800"/>
            <a:ext cx="457200" cy="457200"/>
            <a:chOff x="5053900" y="2021500"/>
            <a:chExt cx="483750" cy="483125"/>
          </a:xfrm>
        </p:grpSpPr>
        <p:sp>
          <p:nvSpPr>
            <p:cNvPr id="933" name="Google Shape;933;p16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16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16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16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16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16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16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16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1" name="Google Shape;941;p16"/>
          <p:cNvSpPr/>
          <p:nvPr/>
        </p:nvSpPr>
        <p:spPr>
          <a:xfrm>
            <a:off x="2534708" y="2113915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2" name="Google Shape;942;p16"/>
          <p:cNvGrpSpPr/>
          <p:nvPr/>
        </p:nvGrpSpPr>
        <p:grpSpPr>
          <a:xfrm>
            <a:off x="509211" y="3671887"/>
            <a:ext cx="457200" cy="457200"/>
            <a:chOff x="1487200" y="2021475"/>
            <a:chExt cx="483125" cy="483150"/>
          </a:xfrm>
        </p:grpSpPr>
        <p:sp>
          <p:nvSpPr>
            <p:cNvPr id="943" name="Google Shape;943;p16"/>
            <p:cNvSpPr/>
            <p:nvPr/>
          </p:nvSpPr>
          <p:spPr>
            <a:xfrm>
              <a:off x="1487200" y="2021475"/>
              <a:ext cx="483125" cy="483150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16"/>
            <p:cNvSpPr/>
            <p:nvPr/>
          </p:nvSpPr>
          <p:spPr>
            <a:xfrm>
              <a:off x="157310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16"/>
            <p:cNvSpPr/>
            <p:nvPr/>
          </p:nvSpPr>
          <p:spPr>
            <a:xfrm>
              <a:off x="1686325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16"/>
            <p:cNvSpPr/>
            <p:nvPr/>
          </p:nvSpPr>
          <p:spPr>
            <a:xfrm>
              <a:off x="179955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7" name="Google Shape;947;p16"/>
          <p:cNvSpPr txBox="1">
            <a:spLocks noGrp="1"/>
          </p:cNvSpPr>
          <p:nvPr>
            <p:ph type="title" idx="4294967295"/>
          </p:nvPr>
        </p:nvSpPr>
        <p:spPr>
          <a:xfrm>
            <a:off x="1268500" y="3023191"/>
            <a:ext cx="2915593" cy="915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dirty="0" smtClean="0">
                <a:solidFill>
                  <a:schemeClr val="bg1"/>
                </a:solidFill>
              </a:rPr>
              <a:t>Current Limitations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48" name="Google Shape;948;p16"/>
          <p:cNvSpPr/>
          <p:nvPr/>
        </p:nvSpPr>
        <p:spPr>
          <a:xfrm>
            <a:off x="499435" y="914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948762" y="5321300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History</a:t>
            </a:r>
            <a:r>
              <a:rPr lang="en-US" sz="2000" i="1" dirty="0"/>
              <a:t> page</a:t>
            </a:r>
            <a:endParaRPr lang="en-US" sz="2000" i="1" dirty="0"/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16" b="8557"/>
          <a:stretch/>
        </p:blipFill>
        <p:spPr>
          <a:xfrm>
            <a:off x="5446568" y="1143000"/>
            <a:ext cx="6194136" cy="4021667"/>
          </a:xfrm>
        </p:spPr>
      </p:pic>
    </p:spTree>
    <p:extLst>
      <p:ext uri="{BB962C8B-B14F-4D97-AF65-F5344CB8AC3E}">
        <p14:creationId xmlns:p14="http://schemas.microsoft.com/office/powerpoint/2010/main" val="320424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7"/>
          <p:cNvSpPr/>
          <p:nvPr/>
        </p:nvSpPr>
        <p:spPr>
          <a:xfrm>
            <a:off x="491172" y="279515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5" name="Google Shape;955;p17"/>
          <p:cNvGrpSpPr/>
          <p:nvPr/>
        </p:nvGrpSpPr>
        <p:grpSpPr>
          <a:xfrm>
            <a:off x="2474001" y="2204586"/>
            <a:ext cx="731520" cy="731520"/>
            <a:chOff x="1487200" y="2021475"/>
            <a:chExt cx="483125" cy="483150"/>
          </a:xfrm>
        </p:grpSpPr>
        <p:sp>
          <p:nvSpPr>
            <p:cNvPr id="956" name="Google Shape;956;p17"/>
            <p:cNvSpPr/>
            <p:nvPr/>
          </p:nvSpPr>
          <p:spPr>
            <a:xfrm>
              <a:off x="1487200" y="2021475"/>
              <a:ext cx="483125" cy="483150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157310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17"/>
            <p:cNvSpPr/>
            <p:nvPr/>
          </p:nvSpPr>
          <p:spPr>
            <a:xfrm>
              <a:off x="1686325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179955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0" name="Google Shape;960;p17"/>
          <p:cNvSpPr txBox="1">
            <a:spLocks noGrp="1"/>
          </p:cNvSpPr>
          <p:nvPr>
            <p:ph type="title" idx="4294967295"/>
          </p:nvPr>
        </p:nvSpPr>
        <p:spPr>
          <a:xfrm>
            <a:off x="1528197" y="3021840"/>
            <a:ext cx="2623128" cy="915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b="1" i="0" u="none" strike="noStrike" cap="non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endParaRPr dirty="0"/>
          </a:p>
        </p:txBody>
      </p:sp>
      <p:sp>
        <p:nvSpPr>
          <p:cNvPr id="961" name="Google Shape;961;p17"/>
          <p:cNvSpPr/>
          <p:nvPr/>
        </p:nvSpPr>
        <p:spPr>
          <a:xfrm>
            <a:off x="495300" y="914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2" name="Google Shape;962;p17"/>
          <p:cNvGrpSpPr/>
          <p:nvPr/>
        </p:nvGrpSpPr>
        <p:grpSpPr>
          <a:xfrm>
            <a:off x="497916" y="1828800"/>
            <a:ext cx="457200" cy="457200"/>
            <a:chOff x="5053900" y="2021500"/>
            <a:chExt cx="483750" cy="483125"/>
          </a:xfrm>
        </p:grpSpPr>
        <p:sp>
          <p:nvSpPr>
            <p:cNvPr id="963" name="Google Shape;963;p17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17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17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17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17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17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17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17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1" name="Google Shape;99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40814" y="694266"/>
            <a:ext cx="5863785" cy="56241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526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8"/>
          <p:cNvSpPr/>
          <p:nvPr/>
        </p:nvSpPr>
        <p:spPr>
          <a:xfrm>
            <a:off x="3824323" y="3075057"/>
            <a:ext cx="500535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3097"/>
              </a:buClr>
              <a:buSzPts val="4000"/>
              <a:buFont typeface="Arial"/>
              <a:buNone/>
            </a:pPr>
            <a:r>
              <a:rPr lang="en-US" sz="4000" b="1" dirty="0" smtClean="0">
                <a:solidFill>
                  <a:srgbClr val="2B3097"/>
                </a:solidFill>
                <a:latin typeface="+mj-lt"/>
                <a:ea typeface="Microsoft Yahei"/>
                <a:sym typeface="Microsoft Yahei"/>
              </a:rPr>
              <a:t>EXPERIENCES</a:t>
            </a:r>
            <a:endParaRPr sz="14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18"/>
          <p:cNvSpPr txBox="1"/>
          <p:nvPr/>
        </p:nvSpPr>
        <p:spPr>
          <a:xfrm>
            <a:off x="1929590" y="2767281"/>
            <a:ext cx="1422184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0" i="0" u="none" strike="noStrike" cap="none" dirty="0" smtClean="0">
                <a:solidFill>
                  <a:srgbClr val="2B3097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8000" b="0" i="0" u="none" strike="noStrike" cap="none" dirty="0">
              <a:solidFill>
                <a:srgbClr val="2B309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0878352"/>
      </p:ext>
    </p:extLst>
  </p:cSld>
  <p:clrMapOvr>
    <a:masterClrMapping/>
  </p:clrMapOvr>
  <p:transition spd="med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2216" y="1887149"/>
            <a:ext cx="907181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sz="2800" dirty="0" smtClean="0"/>
              <a:t>Improve teamwork skills</a:t>
            </a: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sz="2800" dirty="0" smtClean="0"/>
              <a:t>Complete mini project together</a:t>
            </a: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sz="2800" dirty="0" smtClean="0"/>
              <a:t>Learn more tools to build the product</a:t>
            </a: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endParaRPr lang="en-US" sz="2800" dirty="0" smtClean="0"/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1402217" y="1296218"/>
            <a:ext cx="2903359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buClr>
                <a:srgbClr val="2F5496"/>
              </a:buClr>
              <a:buSzPts val="3600"/>
            </a:pPr>
            <a:r>
              <a:rPr lang="en-US" sz="3600" b="1" dirty="0" smtClean="0">
                <a:solidFill>
                  <a:srgbClr val="2F5496"/>
                </a:solidFill>
              </a:rPr>
              <a:t>Experiences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93592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9"/>
          <p:cNvSpPr txBox="1"/>
          <p:nvPr/>
        </p:nvSpPr>
        <p:spPr>
          <a:xfrm>
            <a:off x="2995073" y="1558448"/>
            <a:ext cx="6201853" cy="3741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8580"/>
              <a:buFont typeface="Federo"/>
              <a:buNone/>
            </a:pPr>
            <a:r>
              <a:rPr lang="en-US" sz="8580" b="1" i="1" u="none" strike="noStrike" cap="none" dirty="0">
                <a:solidFill>
                  <a:srgbClr val="1F3864"/>
                </a:solidFill>
                <a:latin typeface="Georgia" panose="02040502050405020303" pitchFamily="18" charset="0"/>
                <a:ea typeface="Federo"/>
                <a:cs typeface="Federo"/>
                <a:sym typeface="Federo"/>
              </a:rPr>
              <a:t>Thank you </a:t>
            </a:r>
            <a:r>
              <a:rPr lang="en-US" sz="4680" b="1" i="0" u="none" strike="noStrike" cap="none" dirty="0">
                <a:solidFill>
                  <a:srgbClr val="1F3864"/>
                </a:solidFill>
                <a:latin typeface="Georgia" panose="02040502050405020303" pitchFamily="18" charset="0"/>
                <a:sym typeface="Arial"/>
              </a:rPr>
              <a:t/>
            </a:r>
            <a:br>
              <a:rPr lang="en-US" sz="4680" b="1" i="0" u="none" strike="noStrike" cap="none" dirty="0">
                <a:solidFill>
                  <a:srgbClr val="1F3864"/>
                </a:solidFill>
                <a:latin typeface="Georgia" panose="02040502050405020303" pitchFamily="18" charset="0"/>
                <a:sym typeface="Arial"/>
              </a:rPr>
            </a:br>
            <a:r>
              <a:rPr lang="en-US" sz="6435" b="0" i="0" u="none" strike="noStrike" cap="none" dirty="0">
                <a:solidFill>
                  <a:srgbClr val="7F7F7F"/>
                </a:solidFill>
                <a:latin typeface="Georgia" panose="02040502050405020303" pitchFamily="18" charset="0"/>
                <a:sym typeface="Arial"/>
              </a:rPr>
              <a:t>for</a:t>
            </a:r>
            <a:br>
              <a:rPr lang="en-US" sz="6435" b="0" i="0" u="none" strike="noStrike" cap="none" dirty="0">
                <a:solidFill>
                  <a:srgbClr val="7F7F7F"/>
                </a:solidFill>
                <a:latin typeface="Georgia" panose="02040502050405020303" pitchFamily="18" charset="0"/>
                <a:sym typeface="Arial"/>
              </a:rPr>
            </a:br>
            <a:r>
              <a:rPr lang="en-US" sz="6435" b="0" i="0" u="none" strike="noStrike" cap="none" dirty="0">
                <a:solidFill>
                  <a:srgbClr val="7F7F7F"/>
                </a:solidFill>
                <a:latin typeface="Georgia" panose="02040502050405020303" pitchFamily="18" charset="0"/>
                <a:sym typeface="Arial"/>
              </a:rPr>
              <a:t>listening</a:t>
            </a:r>
            <a:endParaRPr sz="4680" b="0" i="0" u="none" strike="noStrike" cap="none" dirty="0">
              <a:solidFill>
                <a:srgbClr val="7F7F7F"/>
              </a:solidFill>
              <a:latin typeface="Georgia" panose="02040502050405020303" pitchFamily="18" charset="0"/>
              <a:sym typeface="Arial"/>
            </a:endParaRPr>
          </a:p>
        </p:txBody>
      </p:sp>
      <p:grpSp>
        <p:nvGrpSpPr>
          <p:cNvPr id="983" name="Google Shape;983;p19"/>
          <p:cNvGrpSpPr/>
          <p:nvPr/>
        </p:nvGrpSpPr>
        <p:grpSpPr>
          <a:xfrm>
            <a:off x="8749110" y="6223809"/>
            <a:ext cx="2983067" cy="370602"/>
            <a:chOff x="256087" y="6401752"/>
            <a:chExt cx="2983067" cy="370602"/>
          </a:xfrm>
        </p:grpSpPr>
        <p:sp>
          <p:nvSpPr>
            <p:cNvPr id="984" name="Google Shape;984;p19"/>
            <p:cNvSpPr txBox="1"/>
            <p:nvPr/>
          </p:nvSpPr>
          <p:spPr>
            <a:xfrm>
              <a:off x="631372" y="6403022"/>
              <a:ext cx="26077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www.itsstraining.edu.vn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256087" y="6401752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19329" h="19325" extrusionOk="0">
                  <a:moveTo>
                    <a:pt x="9062" y="1229"/>
                  </a:moveTo>
                  <a:lnTo>
                    <a:pt x="9062" y="4539"/>
                  </a:lnTo>
                  <a:cubicBezTo>
                    <a:pt x="8470" y="4557"/>
                    <a:pt x="7885" y="4602"/>
                    <a:pt x="7311" y="4674"/>
                  </a:cubicBezTo>
                  <a:cubicBezTo>
                    <a:pt x="7223" y="4339"/>
                    <a:pt x="7036" y="4037"/>
                    <a:pt x="6773" y="3811"/>
                  </a:cubicBezTo>
                  <a:cubicBezTo>
                    <a:pt x="7392" y="2428"/>
                    <a:pt x="8211" y="1513"/>
                    <a:pt x="9062" y="1229"/>
                  </a:cubicBezTo>
                  <a:close/>
                  <a:moveTo>
                    <a:pt x="10194" y="1226"/>
                  </a:moveTo>
                  <a:cubicBezTo>
                    <a:pt x="11278" y="1586"/>
                    <a:pt x="12272" y="2944"/>
                    <a:pt x="12912" y="4835"/>
                  </a:cubicBezTo>
                  <a:cubicBezTo>
                    <a:pt x="12015" y="4662"/>
                    <a:pt x="11106" y="4566"/>
                    <a:pt x="10194" y="4539"/>
                  </a:cubicBezTo>
                  <a:lnTo>
                    <a:pt x="10194" y="1226"/>
                  </a:lnTo>
                  <a:close/>
                  <a:moveTo>
                    <a:pt x="5665" y="4530"/>
                  </a:moveTo>
                  <a:cubicBezTo>
                    <a:pt x="6170" y="4530"/>
                    <a:pt x="6423" y="5139"/>
                    <a:pt x="6067" y="5496"/>
                  </a:cubicBezTo>
                  <a:cubicBezTo>
                    <a:pt x="5950" y="5611"/>
                    <a:pt x="5808" y="5663"/>
                    <a:pt x="5669" y="5663"/>
                  </a:cubicBezTo>
                  <a:cubicBezTo>
                    <a:pt x="5378" y="5663"/>
                    <a:pt x="5101" y="5438"/>
                    <a:pt x="5101" y="5097"/>
                  </a:cubicBezTo>
                  <a:cubicBezTo>
                    <a:pt x="5101" y="4783"/>
                    <a:pt x="5351" y="4530"/>
                    <a:pt x="5665" y="4530"/>
                  </a:cubicBezTo>
                  <a:close/>
                  <a:moveTo>
                    <a:pt x="6743" y="1643"/>
                  </a:moveTo>
                  <a:cubicBezTo>
                    <a:pt x="6363" y="2129"/>
                    <a:pt x="6019" y="2718"/>
                    <a:pt x="5717" y="3397"/>
                  </a:cubicBezTo>
                  <a:lnTo>
                    <a:pt x="5665" y="3397"/>
                  </a:lnTo>
                  <a:cubicBezTo>
                    <a:pt x="4578" y="3397"/>
                    <a:pt x="3769" y="4406"/>
                    <a:pt x="4008" y="5469"/>
                  </a:cubicBezTo>
                  <a:cubicBezTo>
                    <a:pt x="3075" y="5822"/>
                    <a:pt x="2277" y="6266"/>
                    <a:pt x="1646" y="6773"/>
                  </a:cubicBezTo>
                  <a:cubicBezTo>
                    <a:pt x="2507" y="4394"/>
                    <a:pt x="4373" y="2516"/>
                    <a:pt x="6743" y="1643"/>
                  </a:cubicBezTo>
                  <a:close/>
                  <a:moveTo>
                    <a:pt x="12510" y="1631"/>
                  </a:moveTo>
                  <a:lnTo>
                    <a:pt x="12510" y="1631"/>
                  </a:lnTo>
                  <a:cubicBezTo>
                    <a:pt x="14926" y="2500"/>
                    <a:pt x="16828" y="4403"/>
                    <a:pt x="17698" y="6818"/>
                  </a:cubicBezTo>
                  <a:cubicBezTo>
                    <a:pt x="17269" y="6483"/>
                    <a:pt x="16810" y="6196"/>
                    <a:pt x="16327" y="5955"/>
                  </a:cubicBezTo>
                  <a:cubicBezTo>
                    <a:pt x="15645" y="5614"/>
                    <a:pt x="14932" y="5342"/>
                    <a:pt x="14195" y="5136"/>
                  </a:cubicBezTo>
                  <a:cubicBezTo>
                    <a:pt x="13933" y="4203"/>
                    <a:pt x="13585" y="3349"/>
                    <a:pt x="13169" y="2612"/>
                  </a:cubicBezTo>
                  <a:cubicBezTo>
                    <a:pt x="12975" y="2268"/>
                    <a:pt x="12755" y="1942"/>
                    <a:pt x="12510" y="1631"/>
                  </a:cubicBezTo>
                  <a:close/>
                  <a:moveTo>
                    <a:pt x="4636" y="6444"/>
                  </a:moveTo>
                  <a:cubicBezTo>
                    <a:pt x="4684" y="6483"/>
                    <a:pt x="4738" y="6519"/>
                    <a:pt x="4793" y="6553"/>
                  </a:cubicBezTo>
                  <a:cubicBezTo>
                    <a:pt x="4651" y="7407"/>
                    <a:pt x="4566" y="8268"/>
                    <a:pt x="4542" y="9134"/>
                  </a:cubicBezTo>
                  <a:lnTo>
                    <a:pt x="1230" y="9134"/>
                  </a:lnTo>
                  <a:cubicBezTo>
                    <a:pt x="1568" y="8083"/>
                    <a:pt x="2821" y="7081"/>
                    <a:pt x="4636" y="6444"/>
                  </a:cubicBezTo>
                  <a:close/>
                  <a:moveTo>
                    <a:pt x="9062" y="5674"/>
                  </a:moveTo>
                  <a:lnTo>
                    <a:pt x="9062" y="9134"/>
                  </a:lnTo>
                  <a:lnTo>
                    <a:pt x="5674" y="9134"/>
                  </a:lnTo>
                  <a:cubicBezTo>
                    <a:pt x="5698" y="8343"/>
                    <a:pt x="5774" y="7558"/>
                    <a:pt x="5904" y="6776"/>
                  </a:cubicBezTo>
                  <a:lnTo>
                    <a:pt x="5904" y="6779"/>
                  </a:lnTo>
                  <a:cubicBezTo>
                    <a:pt x="6462" y="6698"/>
                    <a:pt x="6949" y="6344"/>
                    <a:pt x="7196" y="5834"/>
                  </a:cubicBezTo>
                  <a:cubicBezTo>
                    <a:pt x="7815" y="5746"/>
                    <a:pt x="8437" y="5692"/>
                    <a:pt x="9062" y="5674"/>
                  </a:cubicBezTo>
                  <a:close/>
                  <a:moveTo>
                    <a:pt x="10194" y="5671"/>
                  </a:moveTo>
                  <a:cubicBezTo>
                    <a:pt x="11227" y="5701"/>
                    <a:pt x="12257" y="5834"/>
                    <a:pt x="13265" y="6063"/>
                  </a:cubicBezTo>
                  <a:cubicBezTo>
                    <a:pt x="13422" y="6743"/>
                    <a:pt x="13534" y="7431"/>
                    <a:pt x="13597" y="8126"/>
                  </a:cubicBezTo>
                  <a:cubicBezTo>
                    <a:pt x="13144" y="8310"/>
                    <a:pt x="12794" y="8675"/>
                    <a:pt x="12631" y="9134"/>
                  </a:cubicBezTo>
                  <a:lnTo>
                    <a:pt x="10194" y="9134"/>
                  </a:lnTo>
                  <a:lnTo>
                    <a:pt x="10194" y="5671"/>
                  </a:lnTo>
                  <a:close/>
                  <a:moveTo>
                    <a:pt x="14497" y="6417"/>
                  </a:moveTo>
                  <a:cubicBezTo>
                    <a:pt x="14950" y="6571"/>
                    <a:pt x="15391" y="6752"/>
                    <a:pt x="15817" y="6966"/>
                  </a:cubicBezTo>
                  <a:cubicBezTo>
                    <a:pt x="17037" y="7585"/>
                    <a:pt x="17837" y="8352"/>
                    <a:pt x="18099" y="9137"/>
                  </a:cubicBezTo>
                  <a:lnTo>
                    <a:pt x="15835" y="9134"/>
                  </a:lnTo>
                  <a:cubicBezTo>
                    <a:pt x="15654" y="8627"/>
                    <a:pt x="15243" y="8234"/>
                    <a:pt x="14730" y="8077"/>
                  </a:cubicBezTo>
                  <a:cubicBezTo>
                    <a:pt x="14678" y="7519"/>
                    <a:pt x="14603" y="6966"/>
                    <a:pt x="14497" y="6417"/>
                  </a:cubicBezTo>
                  <a:close/>
                  <a:moveTo>
                    <a:pt x="14241" y="9137"/>
                  </a:moveTo>
                  <a:cubicBezTo>
                    <a:pt x="14555" y="9137"/>
                    <a:pt x="14808" y="9391"/>
                    <a:pt x="14808" y="9702"/>
                  </a:cubicBezTo>
                  <a:cubicBezTo>
                    <a:pt x="14808" y="10016"/>
                    <a:pt x="14555" y="10270"/>
                    <a:pt x="14241" y="10270"/>
                  </a:cubicBezTo>
                  <a:lnTo>
                    <a:pt x="14241" y="10267"/>
                  </a:lnTo>
                  <a:lnTo>
                    <a:pt x="14204" y="10267"/>
                  </a:lnTo>
                  <a:cubicBezTo>
                    <a:pt x="13902" y="10251"/>
                    <a:pt x="13667" y="10004"/>
                    <a:pt x="13667" y="9702"/>
                  </a:cubicBezTo>
                  <a:cubicBezTo>
                    <a:pt x="13667" y="9403"/>
                    <a:pt x="13899" y="9155"/>
                    <a:pt x="14195" y="9137"/>
                  </a:cubicBezTo>
                  <a:close/>
                  <a:moveTo>
                    <a:pt x="18099" y="10270"/>
                  </a:moveTo>
                  <a:cubicBezTo>
                    <a:pt x="17861" y="10967"/>
                    <a:pt x="17194" y="11643"/>
                    <a:pt x="16161" y="12217"/>
                  </a:cubicBezTo>
                  <a:cubicBezTo>
                    <a:pt x="15632" y="12504"/>
                    <a:pt x="15080" y="12742"/>
                    <a:pt x="14506" y="12930"/>
                  </a:cubicBezTo>
                  <a:cubicBezTo>
                    <a:pt x="14606" y="12407"/>
                    <a:pt x="14678" y="11873"/>
                    <a:pt x="14730" y="11323"/>
                  </a:cubicBezTo>
                  <a:lnTo>
                    <a:pt x="14730" y="11326"/>
                  </a:lnTo>
                  <a:cubicBezTo>
                    <a:pt x="15243" y="11166"/>
                    <a:pt x="15654" y="10774"/>
                    <a:pt x="15835" y="10270"/>
                  </a:cubicBezTo>
                  <a:close/>
                  <a:moveTo>
                    <a:pt x="4542" y="10267"/>
                  </a:moveTo>
                  <a:cubicBezTo>
                    <a:pt x="4566" y="11163"/>
                    <a:pt x="4660" y="12060"/>
                    <a:pt x="4820" y="12945"/>
                  </a:cubicBezTo>
                  <a:cubicBezTo>
                    <a:pt x="2927" y="12320"/>
                    <a:pt x="1583" y="11351"/>
                    <a:pt x="1230" y="10267"/>
                  </a:cubicBezTo>
                  <a:close/>
                  <a:moveTo>
                    <a:pt x="9062" y="10267"/>
                  </a:moveTo>
                  <a:lnTo>
                    <a:pt x="9062" y="12628"/>
                  </a:lnTo>
                  <a:cubicBezTo>
                    <a:pt x="8603" y="12791"/>
                    <a:pt x="8238" y="13141"/>
                    <a:pt x="8054" y="13594"/>
                  </a:cubicBezTo>
                  <a:cubicBezTo>
                    <a:pt x="7377" y="13534"/>
                    <a:pt x="6707" y="13428"/>
                    <a:pt x="6046" y="13280"/>
                  </a:cubicBezTo>
                  <a:cubicBezTo>
                    <a:pt x="5828" y="12290"/>
                    <a:pt x="5702" y="11281"/>
                    <a:pt x="5674" y="10267"/>
                  </a:cubicBezTo>
                  <a:close/>
                  <a:moveTo>
                    <a:pt x="12631" y="10267"/>
                  </a:moveTo>
                  <a:cubicBezTo>
                    <a:pt x="12794" y="10725"/>
                    <a:pt x="13144" y="11091"/>
                    <a:pt x="13597" y="11275"/>
                  </a:cubicBezTo>
                  <a:cubicBezTo>
                    <a:pt x="13534" y="11945"/>
                    <a:pt x="13431" y="12613"/>
                    <a:pt x="13280" y="13268"/>
                  </a:cubicBezTo>
                  <a:cubicBezTo>
                    <a:pt x="12595" y="13422"/>
                    <a:pt x="11900" y="13531"/>
                    <a:pt x="11203" y="13594"/>
                  </a:cubicBezTo>
                  <a:cubicBezTo>
                    <a:pt x="11019" y="13141"/>
                    <a:pt x="10653" y="12791"/>
                    <a:pt x="10194" y="12628"/>
                  </a:cubicBezTo>
                  <a:lnTo>
                    <a:pt x="10194" y="10267"/>
                  </a:lnTo>
                  <a:close/>
                  <a:moveTo>
                    <a:pt x="9627" y="13678"/>
                  </a:moveTo>
                  <a:cubicBezTo>
                    <a:pt x="9923" y="13678"/>
                    <a:pt x="10170" y="13905"/>
                    <a:pt x="10191" y="14201"/>
                  </a:cubicBezTo>
                  <a:lnTo>
                    <a:pt x="10191" y="14231"/>
                  </a:lnTo>
                  <a:cubicBezTo>
                    <a:pt x="10191" y="14231"/>
                    <a:pt x="10191" y="14234"/>
                    <a:pt x="10191" y="14237"/>
                  </a:cubicBezTo>
                  <a:cubicBezTo>
                    <a:pt x="10188" y="14545"/>
                    <a:pt x="9938" y="14793"/>
                    <a:pt x="9630" y="14796"/>
                  </a:cubicBezTo>
                  <a:cubicBezTo>
                    <a:pt x="9319" y="14796"/>
                    <a:pt x="9065" y="14545"/>
                    <a:pt x="9062" y="14237"/>
                  </a:cubicBezTo>
                  <a:lnTo>
                    <a:pt x="9062" y="14231"/>
                  </a:lnTo>
                  <a:lnTo>
                    <a:pt x="9062" y="14201"/>
                  </a:lnTo>
                  <a:cubicBezTo>
                    <a:pt x="9083" y="13905"/>
                    <a:pt x="9331" y="13678"/>
                    <a:pt x="9627" y="13678"/>
                  </a:cubicBezTo>
                  <a:close/>
                  <a:moveTo>
                    <a:pt x="1640" y="12579"/>
                  </a:moveTo>
                  <a:lnTo>
                    <a:pt x="1640" y="12579"/>
                  </a:lnTo>
                  <a:cubicBezTo>
                    <a:pt x="1936" y="12812"/>
                    <a:pt x="2250" y="13020"/>
                    <a:pt x="2579" y="13204"/>
                  </a:cubicBezTo>
                  <a:cubicBezTo>
                    <a:pt x="3313" y="13615"/>
                    <a:pt x="4168" y="13953"/>
                    <a:pt x="5110" y="14213"/>
                  </a:cubicBezTo>
                  <a:cubicBezTo>
                    <a:pt x="5496" y="15620"/>
                    <a:pt x="6061" y="16813"/>
                    <a:pt x="6752" y="17691"/>
                  </a:cubicBezTo>
                  <a:cubicBezTo>
                    <a:pt x="4373" y="16828"/>
                    <a:pt x="2501" y="14956"/>
                    <a:pt x="1640" y="12579"/>
                  </a:cubicBezTo>
                  <a:close/>
                  <a:moveTo>
                    <a:pt x="17698" y="12555"/>
                  </a:moveTo>
                  <a:cubicBezTo>
                    <a:pt x="16837" y="14938"/>
                    <a:pt x="14932" y="16831"/>
                    <a:pt x="12535" y="17691"/>
                  </a:cubicBezTo>
                  <a:cubicBezTo>
                    <a:pt x="12770" y="17395"/>
                    <a:pt x="12981" y="17081"/>
                    <a:pt x="13169" y="16752"/>
                  </a:cubicBezTo>
                  <a:cubicBezTo>
                    <a:pt x="13594" y="16013"/>
                    <a:pt x="13945" y="15149"/>
                    <a:pt x="14213" y="14201"/>
                  </a:cubicBezTo>
                  <a:cubicBezTo>
                    <a:pt x="15140" y="13944"/>
                    <a:pt x="15986" y="13609"/>
                    <a:pt x="16713" y="13204"/>
                  </a:cubicBezTo>
                  <a:cubicBezTo>
                    <a:pt x="17058" y="13014"/>
                    <a:pt x="17387" y="12797"/>
                    <a:pt x="17698" y="12555"/>
                  </a:cubicBezTo>
                  <a:close/>
                  <a:moveTo>
                    <a:pt x="6381" y="14503"/>
                  </a:moveTo>
                  <a:cubicBezTo>
                    <a:pt x="6906" y="14602"/>
                    <a:pt x="7450" y="14678"/>
                    <a:pt x="8005" y="14726"/>
                  </a:cubicBezTo>
                  <a:cubicBezTo>
                    <a:pt x="8162" y="15240"/>
                    <a:pt x="8555" y="15650"/>
                    <a:pt x="9062" y="15831"/>
                  </a:cubicBezTo>
                  <a:lnTo>
                    <a:pt x="9062" y="18096"/>
                  </a:lnTo>
                  <a:cubicBezTo>
                    <a:pt x="8286" y="17833"/>
                    <a:pt x="7531" y="17048"/>
                    <a:pt x="6933" y="15853"/>
                  </a:cubicBezTo>
                  <a:cubicBezTo>
                    <a:pt x="6716" y="15415"/>
                    <a:pt x="6532" y="14965"/>
                    <a:pt x="6381" y="14503"/>
                  </a:cubicBezTo>
                  <a:close/>
                  <a:moveTo>
                    <a:pt x="12933" y="14497"/>
                  </a:moveTo>
                  <a:cubicBezTo>
                    <a:pt x="12740" y="15083"/>
                    <a:pt x="12486" y="15650"/>
                    <a:pt x="12184" y="16188"/>
                  </a:cubicBezTo>
                  <a:cubicBezTo>
                    <a:pt x="11595" y="17211"/>
                    <a:pt x="10904" y="17869"/>
                    <a:pt x="10194" y="18099"/>
                  </a:cubicBezTo>
                  <a:lnTo>
                    <a:pt x="10194" y="15831"/>
                  </a:lnTo>
                  <a:cubicBezTo>
                    <a:pt x="10702" y="15650"/>
                    <a:pt x="11094" y="15240"/>
                    <a:pt x="11251" y="14726"/>
                  </a:cubicBezTo>
                  <a:cubicBezTo>
                    <a:pt x="11828" y="14675"/>
                    <a:pt x="12390" y="14596"/>
                    <a:pt x="12933" y="14497"/>
                  </a:cubicBezTo>
                  <a:close/>
                  <a:moveTo>
                    <a:pt x="9630" y="0"/>
                  </a:moveTo>
                  <a:cubicBezTo>
                    <a:pt x="7063" y="0"/>
                    <a:pt x="4645" y="1015"/>
                    <a:pt x="2821" y="2860"/>
                  </a:cubicBezTo>
                  <a:cubicBezTo>
                    <a:pt x="1012" y="4678"/>
                    <a:pt x="1" y="7138"/>
                    <a:pt x="4" y="9702"/>
                  </a:cubicBezTo>
                  <a:cubicBezTo>
                    <a:pt x="4" y="15016"/>
                    <a:pt x="4313" y="19325"/>
                    <a:pt x="9630" y="19325"/>
                  </a:cubicBezTo>
                  <a:cubicBezTo>
                    <a:pt x="9634" y="19325"/>
                    <a:pt x="9637" y="19325"/>
                    <a:pt x="9641" y="19325"/>
                  </a:cubicBezTo>
                  <a:cubicBezTo>
                    <a:pt x="12198" y="19325"/>
                    <a:pt x="14654" y="18314"/>
                    <a:pt x="16469" y="16508"/>
                  </a:cubicBezTo>
                  <a:cubicBezTo>
                    <a:pt x="18314" y="14687"/>
                    <a:pt x="19328" y="12268"/>
                    <a:pt x="19328" y="9702"/>
                  </a:cubicBezTo>
                  <a:cubicBezTo>
                    <a:pt x="19328" y="8407"/>
                    <a:pt x="19069" y="7129"/>
                    <a:pt x="18558" y="5940"/>
                  </a:cubicBezTo>
                  <a:cubicBezTo>
                    <a:pt x="18066" y="4789"/>
                    <a:pt x="17360" y="3741"/>
                    <a:pt x="16472" y="2857"/>
                  </a:cubicBezTo>
                  <a:cubicBezTo>
                    <a:pt x="15587" y="1969"/>
                    <a:pt x="14539" y="1263"/>
                    <a:pt x="13389" y="770"/>
                  </a:cubicBezTo>
                  <a:cubicBezTo>
                    <a:pt x="12199" y="260"/>
                    <a:pt x="10922" y="0"/>
                    <a:pt x="96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3063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8" name="Google Shape;728;p3"/>
          <p:cNvGrpSpPr/>
          <p:nvPr/>
        </p:nvGrpSpPr>
        <p:grpSpPr>
          <a:xfrm>
            <a:off x="2025016" y="1801747"/>
            <a:ext cx="3770813" cy="3055211"/>
            <a:chOff x="7104018" y="2777921"/>
            <a:chExt cx="3770813" cy="3055211"/>
          </a:xfrm>
        </p:grpSpPr>
        <p:sp>
          <p:nvSpPr>
            <p:cNvPr id="730" name="Google Shape;730;p3"/>
            <p:cNvSpPr txBox="1"/>
            <p:nvPr/>
          </p:nvSpPr>
          <p:spPr>
            <a:xfrm>
              <a:off x="7104019" y="2777921"/>
              <a:ext cx="3542211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 dirty="0" smtClean="0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01. </a:t>
              </a:r>
              <a:r>
                <a:rPr lang="en-US" sz="2400" b="0" i="0" u="none" strike="noStrike" cap="none" dirty="0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Introduction</a:t>
              </a:r>
              <a:endParaRPr sz="2400" b="0" i="0" u="none" strike="noStrike" cap="none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3"/>
            <p:cNvSpPr txBox="1"/>
            <p:nvPr/>
          </p:nvSpPr>
          <p:spPr>
            <a:xfrm>
              <a:off x="7104019" y="3644584"/>
              <a:ext cx="3542211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 dirty="0" smtClean="0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02. </a:t>
              </a:r>
              <a:r>
                <a:rPr lang="en-US" sz="2400" b="0" i="0" u="none" strike="noStrike" cap="none" dirty="0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Technologies</a:t>
              </a:r>
              <a:endParaRPr sz="2400" b="0" i="0" u="none" strike="noStrike" cap="none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3"/>
            <p:cNvSpPr txBox="1"/>
            <p:nvPr/>
          </p:nvSpPr>
          <p:spPr>
            <a:xfrm>
              <a:off x="7104019" y="4511247"/>
              <a:ext cx="377081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 dirty="0" smtClean="0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03. </a:t>
              </a:r>
              <a:r>
                <a:rPr lang="en-US" sz="2400" b="0" i="0" u="none" strike="noStrike" cap="none" dirty="0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Development Process</a:t>
              </a:r>
              <a:endParaRPr sz="2400" b="0" i="0" u="none" strike="noStrike" cap="none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3"/>
            <p:cNvSpPr txBox="1"/>
            <p:nvPr/>
          </p:nvSpPr>
          <p:spPr>
            <a:xfrm>
              <a:off x="7104018" y="5371467"/>
              <a:ext cx="3542211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 dirty="0" smtClean="0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04. Demo</a:t>
              </a:r>
              <a:endParaRPr sz="2400" b="0" i="0" u="none" strike="noStrike" cap="none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4" name="Google Shape;734;p3"/>
          <p:cNvSpPr txBox="1"/>
          <p:nvPr/>
        </p:nvSpPr>
        <p:spPr>
          <a:xfrm>
            <a:off x="4657471" y="302164"/>
            <a:ext cx="287705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097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2B3097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8" name="Google Shape;738;p3"/>
          <p:cNvGrpSpPr/>
          <p:nvPr/>
        </p:nvGrpSpPr>
        <p:grpSpPr>
          <a:xfrm>
            <a:off x="1273474" y="1755776"/>
            <a:ext cx="553603" cy="553605"/>
            <a:chOff x="556360" y="1787501"/>
            <a:chExt cx="3282998" cy="3282998"/>
          </a:xfrm>
        </p:grpSpPr>
        <p:sp>
          <p:nvSpPr>
            <p:cNvPr id="739" name="Google Shape;739;p3"/>
            <p:cNvSpPr/>
            <p:nvPr/>
          </p:nvSpPr>
          <p:spPr>
            <a:xfrm>
              <a:off x="1462449" y="2286000"/>
              <a:ext cx="2286000" cy="2286000"/>
            </a:xfrm>
            <a:prstGeom prst="ellipse">
              <a:avLst/>
            </a:pr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3"/>
            <p:cNvSpPr/>
            <p:nvPr/>
          </p:nvSpPr>
          <p:spPr>
            <a:xfrm rot="2700000">
              <a:off x="1037144" y="2268285"/>
              <a:ext cx="2321430" cy="2321430"/>
            </a:xfrm>
            <a:prstGeom prst="arc">
              <a:avLst>
                <a:gd name="adj1" fmla="val 20887794"/>
                <a:gd name="adj2" fmla="val 16988131"/>
              </a:avLst>
            </a:prstGeom>
            <a:noFill/>
            <a:ln w="31750" cap="flat" cmpd="sng">
              <a:solidFill>
                <a:srgbClr val="0062C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1" name="Google Shape;741;p3"/>
          <p:cNvGrpSpPr/>
          <p:nvPr/>
        </p:nvGrpSpPr>
        <p:grpSpPr>
          <a:xfrm>
            <a:off x="1273474" y="2622440"/>
            <a:ext cx="553603" cy="553605"/>
            <a:chOff x="556360" y="1787501"/>
            <a:chExt cx="3282998" cy="3282998"/>
          </a:xfrm>
        </p:grpSpPr>
        <p:sp>
          <p:nvSpPr>
            <p:cNvPr id="742" name="Google Shape;742;p3"/>
            <p:cNvSpPr/>
            <p:nvPr/>
          </p:nvSpPr>
          <p:spPr>
            <a:xfrm>
              <a:off x="1462449" y="2286000"/>
              <a:ext cx="2286000" cy="2286000"/>
            </a:xfrm>
            <a:prstGeom prst="ellipse">
              <a:avLst/>
            </a:pr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3"/>
            <p:cNvSpPr/>
            <p:nvPr/>
          </p:nvSpPr>
          <p:spPr>
            <a:xfrm rot="2700000">
              <a:off x="1037144" y="2268285"/>
              <a:ext cx="2321430" cy="2321430"/>
            </a:xfrm>
            <a:prstGeom prst="arc">
              <a:avLst>
                <a:gd name="adj1" fmla="val 20887794"/>
                <a:gd name="adj2" fmla="val 16988131"/>
              </a:avLst>
            </a:prstGeom>
            <a:noFill/>
            <a:ln w="31750" cap="flat" cmpd="sng">
              <a:solidFill>
                <a:srgbClr val="0062C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4" name="Google Shape;744;p3"/>
          <p:cNvGrpSpPr/>
          <p:nvPr/>
        </p:nvGrpSpPr>
        <p:grpSpPr>
          <a:xfrm>
            <a:off x="1294003" y="3489102"/>
            <a:ext cx="553603" cy="553605"/>
            <a:chOff x="556360" y="1787501"/>
            <a:chExt cx="3282998" cy="3282998"/>
          </a:xfrm>
        </p:grpSpPr>
        <p:sp>
          <p:nvSpPr>
            <p:cNvPr id="745" name="Google Shape;745;p3"/>
            <p:cNvSpPr/>
            <p:nvPr/>
          </p:nvSpPr>
          <p:spPr>
            <a:xfrm>
              <a:off x="1462449" y="2286000"/>
              <a:ext cx="2286000" cy="2286000"/>
            </a:xfrm>
            <a:prstGeom prst="ellipse">
              <a:avLst/>
            </a:pr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3"/>
            <p:cNvSpPr/>
            <p:nvPr/>
          </p:nvSpPr>
          <p:spPr>
            <a:xfrm rot="2700000">
              <a:off x="1037144" y="2268285"/>
              <a:ext cx="2321430" cy="2321430"/>
            </a:xfrm>
            <a:prstGeom prst="arc">
              <a:avLst>
                <a:gd name="adj1" fmla="val 20887794"/>
                <a:gd name="adj2" fmla="val 16988131"/>
              </a:avLst>
            </a:prstGeom>
            <a:noFill/>
            <a:ln w="31750" cap="flat" cmpd="sng">
              <a:solidFill>
                <a:srgbClr val="0062C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7" name="Google Shape;747;p3"/>
          <p:cNvGrpSpPr/>
          <p:nvPr/>
        </p:nvGrpSpPr>
        <p:grpSpPr>
          <a:xfrm>
            <a:off x="1294003" y="4349324"/>
            <a:ext cx="553603" cy="553605"/>
            <a:chOff x="556360" y="1787501"/>
            <a:chExt cx="3282998" cy="3282998"/>
          </a:xfrm>
        </p:grpSpPr>
        <p:sp>
          <p:nvSpPr>
            <p:cNvPr id="748" name="Google Shape;748;p3"/>
            <p:cNvSpPr/>
            <p:nvPr/>
          </p:nvSpPr>
          <p:spPr>
            <a:xfrm>
              <a:off x="1462449" y="2286000"/>
              <a:ext cx="2286000" cy="2286000"/>
            </a:xfrm>
            <a:prstGeom prst="ellipse">
              <a:avLst/>
            </a:pr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3"/>
            <p:cNvSpPr/>
            <p:nvPr/>
          </p:nvSpPr>
          <p:spPr>
            <a:xfrm rot="2700000">
              <a:off x="1037144" y="2268285"/>
              <a:ext cx="2321430" cy="2321430"/>
            </a:xfrm>
            <a:prstGeom prst="arc">
              <a:avLst>
                <a:gd name="adj1" fmla="val 20887794"/>
                <a:gd name="adj2" fmla="val 16988131"/>
              </a:avLst>
            </a:prstGeom>
            <a:noFill/>
            <a:ln w="31750" cap="flat" cmpd="sng">
              <a:solidFill>
                <a:srgbClr val="0062C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" name="Google Shape;747;p3"/>
          <p:cNvGrpSpPr/>
          <p:nvPr/>
        </p:nvGrpSpPr>
        <p:grpSpPr>
          <a:xfrm>
            <a:off x="1294004" y="5125534"/>
            <a:ext cx="553603" cy="553605"/>
            <a:chOff x="556360" y="1787501"/>
            <a:chExt cx="3282998" cy="3282998"/>
          </a:xfrm>
        </p:grpSpPr>
        <p:sp>
          <p:nvSpPr>
            <p:cNvPr id="25" name="Google Shape;748;p3"/>
            <p:cNvSpPr/>
            <p:nvPr/>
          </p:nvSpPr>
          <p:spPr>
            <a:xfrm>
              <a:off x="1462449" y="2286000"/>
              <a:ext cx="2286000" cy="2286000"/>
            </a:xfrm>
            <a:prstGeom prst="ellipse">
              <a:avLst/>
            </a:pr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749;p3"/>
            <p:cNvSpPr/>
            <p:nvPr/>
          </p:nvSpPr>
          <p:spPr>
            <a:xfrm rot="2700000">
              <a:off x="1037144" y="2268285"/>
              <a:ext cx="2321430" cy="2321430"/>
            </a:xfrm>
            <a:prstGeom prst="arc">
              <a:avLst>
                <a:gd name="adj1" fmla="val 20887794"/>
                <a:gd name="adj2" fmla="val 16988131"/>
              </a:avLst>
            </a:prstGeom>
            <a:noFill/>
            <a:ln w="31750" cap="flat" cmpd="sng">
              <a:solidFill>
                <a:srgbClr val="0062C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" name="Google Shape;733;p3"/>
          <p:cNvSpPr txBox="1"/>
          <p:nvPr/>
        </p:nvSpPr>
        <p:spPr>
          <a:xfrm>
            <a:off x="2025016" y="5171503"/>
            <a:ext cx="354221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smtClean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05. Experiences</a:t>
            </a:r>
            <a:endParaRPr sz="2400" b="0" i="0" u="none" strike="noStrike" cap="none" dirty="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4"/>
          <p:cNvSpPr txBox="1"/>
          <p:nvPr/>
        </p:nvSpPr>
        <p:spPr>
          <a:xfrm>
            <a:off x="2267530" y="510862"/>
            <a:ext cx="760770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dirty="0" smtClean="0">
                <a:solidFill>
                  <a:srgbClr val="2B3097"/>
                </a:solidFill>
              </a:rPr>
              <a:t>Timeline</a:t>
            </a:r>
            <a:endParaRPr sz="3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1" name="Google Shape;761;p4"/>
          <p:cNvCxnSpPr/>
          <p:nvPr/>
        </p:nvCxnSpPr>
        <p:spPr>
          <a:xfrm>
            <a:off x="3850694" y="4002907"/>
            <a:ext cx="7000" cy="1199444"/>
          </a:xfrm>
          <a:prstGeom prst="straightConnector1">
            <a:avLst/>
          </a:prstGeom>
          <a:noFill/>
          <a:ln w="15875" cap="rnd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762" name="Google Shape;762;p4"/>
          <p:cNvCxnSpPr/>
          <p:nvPr/>
        </p:nvCxnSpPr>
        <p:spPr>
          <a:xfrm rot="10800000" flipH="1">
            <a:off x="1675938" y="3896781"/>
            <a:ext cx="8718435" cy="20401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oval" w="lg" len="lg"/>
            <a:tailEnd type="oval" w="lg" len="lg"/>
          </a:ln>
        </p:spPr>
      </p:cxnSp>
      <p:sp>
        <p:nvSpPr>
          <p:cNvPr id="763" name="Google Shape;763;p4"/>
          <p:cNvSpPr/>
          <p:nvPr/>
        </p:nvSpPr>
        <p:spPr>
          <a:xfrm>
            <a:off x="3758944" y="3821932"/>
            <a:ext cx="190500" cy="190500"/>
          </a:xfrm>
          <a:prstGeom prst="ellipse">
            <a:avLst/>
          </a:prstGeom>
          <a:solidFill>
            <a:srgbClr val="7F7F7F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4"/>
          <p:cNvSpPr/>
          <p:nvPr/>
        </p:nvSpPr>
        <p:spPr>
          <a:xfrm>
            <a:off x="3542663" y="4770188"/>
            <a:ext cx="630062" cy="63006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5" name="Google Shape;765;p4"/>
          <p:cNvGrpSpPr/>
          <p:nvPr/>
        </p:nvGrpSpPr>
        <p:grpSpPr>
          <a:xfrm>
            <a:off x="485527" y="2027281"/>
            <a:ext cx="2470805" cy="592048"/>
            <a:chOff x="1349440" y="2358731"/>
            <a:chExt cx="2470805" cy="573914"/>
          </a:xfrm>
        </p:grpSpPr>
        <p:sp>
          <p:nvSpPr>
            <p:cNvPr id="766" name="Google Shape;766;p4"/>
            <p:cNvSpPr/>
            <p:nvPr/>
          </p:nvSpPr>
          <p:spPr>
            <a:xfrm>
              <a:off x="1349440" y="2358731"/>
              <a:ext cx="2470805" cy="573914"/>
            </a:xfrm>
            <a:prstGeom prst="roundRect">
              <a:avLst>
                <a:gd name="adj" fmla="val 4716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4"/>
            <p:cNvSpPr txBox="1"/>
            <p:nvPr/>
          </p:nvSpPr>
          <p:spPr>
            <a:xfrm>
              <a:off x="1449595" y="2511850"/>
              <a:ext cx="2165031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dirty="0" smtClean="0">
                  <a:solidFill>
                    <a:srgbClr val="3A3838"/>
                  </a:solidFill>
                </a:rPr>
                <a:t>Start</a:t>
              </a:r>
              <a:endParaRPr sz="2000" b="0" i="0" u="none" strike="noStrike" cap="none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8" name="Google Shape;768;p4"/>
          <p:cNvGrpSpPr/>
          <p:nvPr/>
        </p:nvGrpSpPr>
        <p:grpSpPr>
          <a:xfrm>
            <a:off x="1161567" y="2664754"/>
            <a:ext cx="1027124" cy="2187805"/>
            <a:chOff x="680415" y="2712096"/>
            <a:chExt cx="1027124" cy="2058684"/>
          </a:xfrm>
        </p:grpSpPr>
        <p:cxnSp>
          <p:nvCxnSpPr>
            <p:cNvPr id="769" name="Google Shape;769;p4"/>
            <p:cNvCxnSpPr/>
            <p:nvPr/>
          </p:nvCxnSpPr>
          <p:spPr>
            <a:xfrm>
              <a:off x="1180115" y="3027127"/>
              <a:ext cx="13862" cy="823380"/>
            </a:xfrm>
            <a:prstGeom prst="straightConnector1">
              <a:avLst/>
            </a:prstGeom>
            <a:noFill/>
            <a:ln w="15875" cap="rnd" cmpd="sng">
              <a:solidFill>
                <a:srgbClr val="BFBFBF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770" name="Google Shape;770;p4"/>
            <p:cNvSpPr/>
            <p:nvPr/>
          </p:nvSpPr>
          <p:spPr>
            <a:xfrm>
              <a:off x="751041" y="4458478"/>
              <a:ext cx="918374" cy="312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000" dirty="0" smtClean="0">
                  <a:solidFill>
                    <a:srgbClr val="7F7F7F"/>
                  </a:solidFill>
                </a:rPr>
                <a:t>02/02</a:t>
              </a:r>
              <a:endParaRPr lang="en-US" sz="2000" dirty="0">
                <a:solidFill>
                  <a:srgbClr val="7F7F7F"/>
                </a:solidFill>
              </a:endParaRPr>
            </a:p>
          </p:txBody>
        </p:sp>
        <p:sp>
          <p:nvSpPr>
            <p:cNvPr id="771" name="Google Shape;771;p4"/>
            <p:cNvSpPr/>
            <p:nvPr/>
          </p:nvSpPr>
          <p:spPr>
            <a:xfrm>
              <a:off x="680415" y="4031342"/>
              <a:ext cx="1027124" cy="3178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2000" dirty="0" smtClean="0">
                  <a:solidFill>
                    <a:srgbClr val="7F7F7F"/>
                  </a:solidFill>
                </a:rPr>
                <a:t>18h</a:t>
              </a:r>
              <a:endParaRPr sz="20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4"/>
            <p:cNvSpPr/>
            <p:nvPr/>
          </p:nvSpPr>
          <p:spPr>
            <a:xfrm>
              <a:off x="878946" y="2712096"/>
              <a:ext cx="630062" cy="6300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3" name="Google Shape;773;p4"/>
          <p:cNvGrpSpPr/>
          <p:nvPr/>
        </p:nvGrpSpPr>
        <p:grpSpPr>
          <a:xfrm>
            <a:off x="10069608" y="2542369"/>
            <a:ext cx="630062" cy="1347887"/>
            <a:chOff x="9496569" y="2502620"/>
            <a:chExt cx="630062" cy="1347887"/>
          </a:xfrm>
        </p:grpSpPr>
        <p:cxnSp>
          <p:nvCxnSpPr>
            <p:cNvPr id="774" name="Google Shape;774;p4"/>
            <p:cNvCxnSpPr/>
            <p:nvPr/>
          </p:nvCxnSpPr>
          <p:spPr>
            <a:xfrm>
              <a:off x="9811600" y="3101487"/>
              <a:ext cx="0" cy="749020"/>
            </a:xfrm>
            <a:prstGeom prst="straightConnector1">
              <a:avLst/>
            </a:prstGeom>
            <a:noFill/>
            <a:ln w="15875" cap="rnd" cmpd="sng">
              <a:solidFill>
                <a:srgbClr val="BFBFBF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775" name="Google Shape;775;p4"/>
            <p:cNvSpPr/>
            <p:nvPr/>
          </p:nvSpPr>
          <p:spPr>
            <a:xfrm>
              <a:off x="9496569" y="2502620"/>
              <a:ext cx="630062" cy="6300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6" name="Google Shape;776;p4"/>
          <p:cNvSpPr/>
          <p:nvPr/>
        </p:nvSpPr>
        <p:spPr>
          <a:xfrm>
            <a:off x="3344132" y="2880287"/>
            <a:ext cx="1027124" cy="898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19h</a:t>
            </a:r>
            <a:endParaRPr lang="en-US" sz="18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7" name="Google Shape;777;p4"/>
          <p:cNvGrpSpPr/>
          <p:nvPr/>
        </p:nvGrpSpPr>
        <p:grpSpPr>
          <a:xfrm>
            <a:off x="5557821" y="2603469"/>
            <a:ext cx="1027124" cy="2249091"/>
            <a:chOff x="4984016" y="2627807"/>
            <a:chExt cx="1027124" cy="2249091"/>
          </a:xfrm>
        </p:grpSpPr>
        <p:cxnSp>
          <p:nvCxnSpPr>
            <p:cNvPr id="781" name="Google Shape;781;p4"/>
            <p:cNvCxnSpPr/>
            <p:nvPr/>
          </p:nvCxnSpPr>
          <p:spPr>
            <a:xfrm>
              <a:off x="5494967" y="3001992"/>
              <a:ext cx="0" cy="823263"/>
            </a:xfrm>
            <a:prstGeom prst="straightConnector1">
              <a:avLst/>
            </a:prstGeom>
            <a:noFill/>
            <a:ln w="15875" cap="rnd" cmpd="sng">
              <a:solidFill>
                <a:srgbClr val="BFBFBF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782" name="Google Shape;782;p4"/>
            <p:cNvSpPr/>
            <p:nvPr/>
          </p:nvSpPr>
          <p:spPr>
            <a:xfrm>
              <a:off x="5393250" y="3821932"/>
              <a:ext cx="190500" cy="190500"/>
            </a:xfrm>
            <a:prstGeom prst="ellipse">
              <a:avLst/>
            </a:prstGeom>
            <a:solidFill>
              <a:srgbClr val="7F7F7F"/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4"/>
            <p:cNvSpPr/>
            <p:nvPr/>
          </p:nvSpPr>
          <p:spPr>
            <a:xfrm>
              <a:off x="5179936" y="2627807"/>
              <a:ext cx="630062" cy="63006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4"/>
            <p:cNvSpPr/>
            <p:nvPr/>
          </p:nvSpPr>
          <p:spPr>
            <a:xfrm>
              <a:off x="4984016" y="4074170"/>
              <a:ext cx="1027124" cy="8027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dirty="0" smtClean="0">
                  <a:solidFill>
                    <a:srgbClr val="7F7F7F"/>
                  </a:solidFill>
                </a:rPr>
                <a:t>9h</a:t>
              </a:r>
              <a:endParaRPr lang="en-US" sz="1800" dirty="0">
                <a:solidFill>
                  <a:srgbClr val="7F7F7F"/>
                </a:solidFill>
              </a:endParaRPr>
            </a:p>
          </p:txBody>
        </p:sp>
      </p:grpSp>
      <p:grpSp>
        <p:nvGrpSpPr>
          <p:cNvPr id="785" name="Google Shape;785;p4"/>
          <p:cNvGrpSpPr/>
          <p:nvPr/>
        </p:nvGrpSpPr>
        <p:grpSpPr>
          <a:xfrm>
            <a:off x="7286472" y="2843150"/>
            <a:ext cx="1353897" cy="2600307"/>
            <a:chOff x="7044213" y="2717057"/>
            <a:chExt cx="1353897" cy="2600307"/>
          </a:xfrm>
        </p:grpSpPr>
        <p:grpSp>
          <p:nvGrpSpPr>
            <p:cNvPr id="789" name="Google Shape;789;p4"/>
            <p:cNvGrpSpPr/>
            <p:nvPr/>
          </p:nvGrpSpPr>
          <p:grpSpPr>
            <a:xfrm>
              <a:off x="7418068" y="3713037"/>
              <a:ext cx="630062" cy="1604327"/>
              <a:chOff x="6697857" y="3751277"/>
              <a:chExt cx="630062" cy="1604327"/>
            </a:xfrm>
          </p:grpSpPr>
          <p:cxnSp>
            <p:nvCxnSpPr>
              <p:cNvPr id="790" name="Google Shape;790;p4"/>
              <p:cNvCxnSpPr>
                <a:stCxn id="791" idx="0"/>
              </p:cNvCxnSpPr>
              <p:nvPr/>
            </p:nvCxnSpPr>
            <p:spPr>
              <a:xfrm>
                <a:off x="7000952" y="3751277"/>
                <a:ext cx="7500" cy="1253400"/>
              </a:xfrm>
              <a:prstGeom prst="straightConnector1">
                <a:avLst/>
              </a:prstGeom>
              <a:noFill/>
              <a:ln w="15875" cap="rnd" cmpd="sng">
                <a:solidFill>
                  <a:srgbClr val="BFBFBF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791" name="Google Shape;791;p4"/>
              <p:cNvSpPr/>
              <p:nvPr/>
            </p:nvSpPr>
            <p:spPr>
              <a:xfrm>
                <a:off x="6905702" y="3751277"/>
                <a:ext cx="190500" cy="190500"/>
              </a:xfrm>
              <a:prstGeom prst="ellipse">
                <a:avLst/>
              </a:prstGeom>
              <a:solidFill>
                <a:srgbClr val="7F7F7F"/>
              </a:solidFill>
              <a:ln w="12700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4"/>
              <p:cNvSpPr/>
              <p:nvPr/>
            </p:nvSpPr>
            <p:spPr>
              <a:xfrm>
                <a:off x="6697857" y="4725542"/>
                <a:ext cx="630062" cy="63006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93" name="Google Shape;793;p4"/>
            <p:cNvSpPr/>
            <p:nvPr/>
          </p:nvSpPr>
          <p:spPr>
            <a:xfrm>
              <a:off x="7044213" y="2717057"/>
              <a:ext cx="1353897" cy="9341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dirty="0" smtClean="0">
                  <a:solidFill>
                    <a:srgbClr val="7F7F7F"/>
                  </a:solidFill>
                </a:rPr>
                <a:t>10h 04/02</a:t>
              </a:r>
              <a:endParaRPr lang="en-US" sz="1800" dirty="0">
                <a:solidFill>
                  <a:srgbClr val="7F7F7F"/>
                </a:solidFill>
              </a:endParaRPr>
            </a:p>
          </p:txBody>
        </p:sp>
      </p:grpSp>
      <p:sp>
        <p:nvSpPr>
          <p:cNvPr id="794" name="Google Shape;794;p4"/>
          <p:cNvSpPr/>
          <p:nvPr/>
        </p:nvSpPr>
        <p:spPr>
          <a:xfrm>
            <a:off x="9975473" y="4369928"/>
            <a:ext cx="932385" cy="58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 smtClean="0">
                <a:solidFill>
                  <a:srgbClr val="7F7F7F"/>
                </a:solidFill>
              </a:rPr>
              <a:t>05</a:t>
            </a:r>
            <a:r>
              <a:rPr lang="en-US" sz="2000" b="0" i="0" u="none" strike="noStrike" cap="none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/02</a:t>
            </a:r>
            <a:endParaRPr lang="en-US" sz="20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4"/>
          <p:cNvSpPr/>
          <p:nvPr/>
        </p:nvSpPr>
        <p:spPr>
          <a:xfrm>
            <a:off x="9866723" y="4012432"/>
            <a:ext cx="1027124" cy="392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18h</a:t>
            </a:r>
            <a:endParaRPr sz="24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6" name="Google Shape;796;p4"/>
          <p:cNvGrpSpPr/>
          <p:nvPr/>
        </p:nvGrpSpPr>
        <p:grpSpPr>
          <a:xfrm>
            <a:off x="1489566" y="2770869"/>
            <a:ext cx="371125" cy="365773"/>
            <a:chOff x="-64774725" y="1916550"/>
            <a:chExt cx="319000" cy="314400"/>
          </a:xfrm>
        </p:grpSpPr>
        <p:sp>
          <p:nvSpPr>
            <p:cNvPr id="797" name="Google Shape;797;p4"/>
            <p:cNvSpPr/>
            <p:nvPr/>
          </p:nvSpPr>
          <p:spPr>
            <a:xfrm>
              <a:off x="-64774725" y="1916550"/>
              <a:ext cx="319000" cy="314400"/>
            </a:xfrm>
            <a:custGeom>
              <a:avLst/>
              <a:gdLst/>
              <a:ahLst/>
              <a:cxnLst/>
              <a:rect l="l" t="t" r="r" b="b"/>
              <a:pathLst>
                <a:path w="12760" h="12576" extrusionOk="0">
                  <a:moveTo>
                    <a:pt x="11436" y="856"/>
                  </a:moveTo>
                  <a:cubicBezTo>
                    <a:pt x="11562" y="856"/>
                    <a:pt x="11657" y="888"/>
                    <a:pt x="11783" y="951"/>
                  </a:cubicBezTo>
                  <a:cubicBezTo>
                    <a:pt x="11877" y="1077"/>
                    <a:pt x="11940" y="1203"/>
                    <a:pt x="11909" y="1329"/>
                  </a:cubicBezTo>
                  <a:cubicBezTo>
                    <a:pt x="11814" y="2431"/>
                    <a:pt x="11562" y="3440"/>
                    <a:pt x="11090" y="4416"/>
                  </a:cubicBezTo>
                  <a:lnTo>
                    <a:pt x="8317" y="1675"/>
                  </a:lnTo>
                  <a:cubicBezTo>
                    <a:pt x="9263" y="1234"/>
                    <a:pt x="10334" y="951"/>
                    <a:pt x="11436" y="856"/>
                  </a:cubicBezTo>
                  <a:close/>
                  <a:moveTo>
                    <a:pt x="3781" y="4542"/>
                  </a:moveTo>
                  <a:lnTo>
                    <a:pt x="3781" y="4542"/>
                  </a:lnTo>
                  <a:cubicBezTo>
                    <a:pt x="3529" y="4983"/>
                    <a:pt x="3245" y="5456"/>
                    <a:pt x="3056" y="5960"/>
                  </a:cubicBezTo>
                  <a:cubicBezTo>
                    <a:pt x="2878" y="5949"/>
                    <a:pt x="2699" y="5942"/>
                    <a:pt x="2522" y="5942"/>
                  </a:cubicBezTo>
                  <a:cubicBezTo>
                    <a:pt x="2167" y="5942"/>
                    <a:pt x="1817" y="5970"/>
                    <a:pt x="1481" y="6054"/>
                  </a:cubicBezTo>
                  <a:cubicBezTo>
                    <a:pt x="1544" y="5928"/>
                    <a:pt x="1670" y="5802"/>
                    <a:pt x="1733" y="5739"/>
                  </a:cubicBezTo>
                  <a:cubicBezTo>
                    <a:pt x="2331" y="5141"/>
                    <a:pt x="2993" y="4731"/>
                    <a:pt x="3781" y="4542"/>
                  </a:cubicBezTo>
                  <a:close/>
                  <a:moveTo>
                    <a:pt x="7561" y="2022"/>
                  </a:moveTo>
                  <a:lnTo>
                    <a:pt x="10680" y="5141"/>
                  </a:lnTo>
                  <a:cubicBezTo>
                    <a:pt x="9546" y="7157"/>
                    <a:pt x="7687" y="8669"/>
                    <a:pt x="5419" y="9331"/>
                  </a:cubicBezTo>
                  <a:lnTo>
                    <a:pt x="3403" y="7346"/>
                  </a:lnTo>
                  <a:cubicBezTo>
                    <a:pt x="4064" y="5109"/>
                    <a:pt x="5576" y="3219"/>
                    <a:pt x="7561" y="2022"/>
                  </a:cubicBezTo>
                  <a:close/>
                  <a:moveTo>
                    <a:pt x="2899" y="8008"/>
                  </a:moveTo>
                  <a:lnTo>
                    <a:pt x="4789" y="9898"/>
                  </a:lnTo>
                  <a:lnTo>
                    <a:pt x="4316" y="10623"/>
                  </a:lnTo>
                  <a:lnTo>
                    <a:pt x="2142" y="8449"/>
                  </a:lnTo>
                  <a:lnTo>
                    <a:pt x="2899" y="8008"/>
                  </a:lnTo>
                  <a:close/>
                  <a:moveTo>
                    <a:pt x="2363" y="9867"/>
                  </a:moveTo>
                  <a:lnTo>
                    <a:pt x="2899" y="10371"/>
                  </a:lnTo>
                  <a:cubicBezTo>
                    <a:pt x="2741" y="10497"/>
                    <a:pt x="2520" y="10654"/>
                    <a:pt x="2300" y="10780"/>
                  </a:cubicBezTo>
                  <a:cubicBezTo>
                    <a:pt x="1985" y="10969"/>
                    <a:pt x="1733" y="11095"/>
                    <a:pt x="1638" y="11127"/>
                  </a:cubicBezTo>
                  <a:cubicBezTo>
                    <a:pt x="1701" y="10969"/>
                    <a:pt x="1796" y="10780"/>
                    <a:pt x="1985" y="10465"/>
                  </a:cubicBezTo>
                  <a:cubicBezTo>
                    <a:pt x="2142" y="10213"/>
                    <a:pt x="2268" y="10024"/>
                    <a:pt x="2363" y="9867"/>
                  </a:cubicBezTo>
                  <a:close/>
                  <a:moveTo>
                    <a:pt x="8191" y="8984"/>
                  </a:moveTo>
                  <a:lnTo>
                    <a:pt x="8191" y="8984"/>
                  </a:lnTo>
                  <a:cubicBezTo>
                    <a:pt x="7971" y="9867"/>
                    <a:pt x="7467" y="10686"/>
                    <a:pt x="6711" y="11284"/>
                  </a:cubicBezTo>
                  <a:cubicBezTo>
                    <a:pt x="6837" y="10749"/>
                    <a:pt x="6837" y="10245"/>
                    <a:pt x="6774" y="9741"/>
                  </a:cubicBezTo>
                  <a:cubicBezTo>
                    <a:pt x="7309" y="9551"/>
                    <a:pt x="7782" y="9268"/>
                    <a:pt x="8191" y="8984"/>
                  </a:cubicBezTo>
                  <a:close/>
                  <a:moveTo>
                    <a:pt x="11509" y="1"/>
                  </a:moveTo>
                  <a:cubicBezTo>
                    <a:pt x="11474" y="1"/>
                    <a:pt x="11440" y="2"/>
                    <a:pt x="11405" y="6"/>
                  </a:cubicBezTo>
                  <a:cubicBezTo>
                    <a:pt x="10365" y="100"/>
                    <a:pt x="9389" y="321"/>
                    <a:pt x="8412" y="730"/>
                  </a:cubicBezTo>
                  <a:cubicBezTo>
                    <a:pt x="7498" y="1077"/>
                    <a:pt x="6616" y="1644"/>
                    <a:pt x="5797" y="2274"/>
                  </a:cubicBezTo>
                  <a:cubicBezTo>
                    <a:pt x="5324" y="2652"/>
                    <a:pt x="4852" y="3093"/>
                    <a:pt x="4474" y="3566"/>
                  </a:cubicBezTo>
                  <a:cubicBezTo>
                    <a:pt x="3245" y="3629"/>
                    <a:pt x="2048" y="4196"/>
                    <a:pt x="1166" y="5109"/>
                  </a:cubicBezTo>
                  <a:cubicBezTo>
                    <a:pt x="725" y="5519"/>
                    <a:pt x="378" y="6054"/>
                    <a:pt x="95" y="6590"/>
                  </a:cubicBezTo>
                  <a:cubicBezTo>
                    <a:pt x="0" y="6748"/>
                    <a:pt x="63" y="6937"/>
                    <a:pt x="158" y="7063"/>
                  </a:cubicBezTo>
                  <a:cubicBezTo>
                    <a:pt x="252" y="7157"/>
                    <a:pt x="378" y="7189"/>
                    <a:pt x="441" y="7189"/>
                  </a:cubicBezTo>
                  <a:cubicBezTo>
                    <a:pt x="536" y="7189"/>
                    <a:pt x="567" y="7189"/>
                    <a:pt x="630" y="7157"/>
                  </a:cubicBezTo>
                  <a:cubicBezTo>
                    <a:pt x="1198" y="6873"/>
                    <a:pt x="1842" y="6743"/>
                    <a:pt x="2471" y="6743"/>
                  </a:cubicBezTo>
                  <a:cubicBezTo>
                    <a:pt x="2540" y="6743"/>
                    <a:pt x="2609" y="6744"/>
                    <a:pt x="2678" y="6748"/>
                  </a:cubicBezTo>
                  <a:cubicBezTo>
                    <a:pt x="2647" y="6905"/>
                    <a:pt x="2615" y="7031"/>
                    <a:pt x="2584" y="7189"/>
                  </a:cubicBezTo>
                  <a:lnTo>
                    <a:pt x="1229" y="7976"/>
                  </a:lnTo>
                  <a:cubicBezTo>
                    <a:pt x="1008" y="8134"/>
                    <a:pt x="945" y="8449"/>
                    <a:pt x="1166" y="8606"/>
                  </a:cubicBezTo>
                  <a:lnTo>
                    <a:pt x="1733" y="9173"/>
                  </a:lnTo>
                  <a:cubicBezTo>
                    <a:pt x="1544" y="9425"/>
                    <a:pt x="1323" y="9772"/>
                    <a:pt x="1103" y="10119"/>
                  </a:cubicBezTo>
                  <a:cubicBezTo>
                    <a:pt x="945" y="10465"/>
                    <a:pt x="788" y="10717"/>
                    <a:pt x="725" y="10906"/>
                  </a:cubicBezTo>
                  <a:cubicBezTo>
                    <a:pt x="599" y="11316"/>
                    <a:pt x="630" y="11599"/>
                    <a:pt x="851" y="11788"/>
                  </a:cubicBezTo>
                  <a:cubicBezTo>
                    <a:pt x="981" y="11918"/>
                    <a:pt x="1144" y="11961"/>
                    <a:pt x="1320" y="11961"/>
                  </a:cubicBezTo>
                  <a:cubicBezTo>
                    <a:pt x="1443" y="11961"/>
                    <a:pt x="1572" y="11940"/>
                    <a:pt x="1701" y="11914"/>
                  </a:cubicBezTo>
                  <a:cubicBezTo>
                    <a:pt x="1953" y="11820"/>
                    <a:pt x="2174" y="11694"/>
                    <a:pt x="2489" y="11505"/>
                  </a:cubicBezTo>
                  <a:cubicBezTo>
                    <a:pt x="2836" y="11316"/>
                    <a:pt x="3151" y="11095"/>
                    <a:pt x="3434" y="10875"/>
                  </a:cubicBezTo>
                  <a:lnTo>
                    <a:pt x="4033" y="11473"/>
                  </a:lnTo>
                  <a:cubicBezTo>
                    <a:pt x="4116" y="11557"/>
                    <a:pt x="4225" y="11597"/>
                    <a:pt x="4330" y="11597"/>
                  </a:cubicBezTo>
                  <a:cubicBezTo>
                    <a:pt x="4464" y="11597"/>
                    <a:pt x="4593" y="11533"/>
                    <a:pt x="4663" y="11410"/>
                  </a:cubicBezTo>
                  <a:lnTo>
                    <a:pt x="5450" y="10056"/>
                  </a:lnTo>
                  <a:cubicBezTo>
                    <a:pt x="5608" y="10024"/>
                    <a:pt x="5734" y="9993"/>
                    <a:pt x="5892" y="9930"/>
                  </a:cubicBezTo>
                  <a:lnTo>
                    <a:pt x="5892" y="9930"/>
                  </a:lnTo>
                  <a:cubicBezTo>
                    <a:pt x="5923" y="10591"/>
                    <a:pt x="5797" y="11316"/>
                    <a:pt x="5482" y="11977"/>
                  </a:cubicBezTo>
                  <a:cubicBezTo>
                    <a:pt x="5419" y="12135"/>
                    <a:pt x="5450" y="12324"/>
                    <a:pt x="5576" y="12450"/>
                  </a:cubicBezTo>
                  <a:cubicBezTo>
                    <a:pt x="5639" y="12534"/>
                    <a:pt x="5759" y="12576"/>
                    <a:pt x="5878" y="12576"/>
                  </a:cubicBezTo>
                  <a:cubicBezTo>
                    <a:pt x="5937" y="12576"/>
                    <a:pt x="5997" y="12565"/>
                    <a:pt x="6049" y="12544"/>
                  </a:cubicBezTo>
                  <a:cubicBezTo>
                    <a:pt x="6585" y="12261"/>
                    <a:pt x="7089" y="11914"/>
                    <a:pt x="7530" y="11473"/>
                  </a:cubicBezTo>
                  <a:cubicBezTo>
                    <a:pt x="8443" y="10560"/>
                    <a:pt x="8979" y="9394"/>
                    <a:pt x="9074" y="8165"/>
                  </a:cubicBezTo>
                  <a:cubicBezTo>
                    <a:pt x="9546" y="7756"/>
                    <a:pt x="9987" y="7346"/>
                    <a:pt x="10365" y="6811"/>
                  </a:cubicBezTo>
                  <a:cubicBezTo>
                    <a:pt x="11027" y="5991"/>
                    <a:pt x="11562" y="5141"/>
                    <a:pt x="11940" y="4227"/>
                  </a:cubicBezTo>
                  <a:cubicBezTo>
                    <a:pt x="12350" y="3282"/>
                    <a:pt x="12571" y="2242"/>
                    <a:pt x="12665" y="1234"/>
                  </a:cubicBezTo>
                  <a:cubicBezTo>
                    <a:pt x="12760" y="1014"/>
                    <a:pt x="12665" y="636"/>
                    <a:pt x="12382" y="384"/>
                  </a:cubicBezTo>
                  <a:cubicBezTo>
                    <a:pt x="12126" y="128"/>
                    <a:pt x="11820" y="1"/>
                    <a:pt x="115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4"/>
            <p:cNvSpPr/>
            <p:nvPr/>
          </p:nvSpPr>
          <p:spPr>
            <a:xfrm>
              <a:off x="-64636900" y="2010600"/>
              <a:ext cx="89800" cy="82525"/>
            </a:xfrm>
            <a:custGeom>
              <a:avLst/>
              <a:gdLst/>
              <a:ahLst/>
              <a:cxnLst/>
              <a:rect l="l" t="t" r="r" b="b"/>
              <a:pathLst>
                <a:path w="3592" h="3301" extrusionOk="0">
                  <a:moveTo>
                    <a:pt x="1828" y="827"/>
                  </a:moveTo>
                  <a:cubicBezTo>
                    <a:pt x="2048" y="827"/>
                    <a:pt x="2269" y="906"/>
                    <a:pt x="2426" y="1064"/>
                  </a:cubicBezTo>
                  <a:cubicBezTo>
                    <a:pt x="2741" y="1410"/>
                    <a:pt x="2741" y="1914"/>
                    <a:pt x="2426" y="2229"/>
                  </a:cubicBezTo>
                  <a:cubicBezTo>
                    <a:pt x="2269" y="2387"/>
                    <a:pt x="2048" y="2466"/>
                    <a:pt x="1828" y="2466"/>
                  </a:cubicBezTo>
                  <a:cubicBezTo>
                    <a:pt x="1607" y="2466"/>
                    <a:pt x="1387" y="2387"/>
                    <a:pt x="1229" y="2229"/>
                  </a:cubicBezTo>
                  <a:cubicBezTo>
                    <a:pt x="914" y="1914"/>
                    <a:pt x="914" y="1379"/>
                    <a:pt x="1229" y="1064"/>
                  </a:cubicBezTo>
                  <a:cubicBezTo>
                    <a:pt x="1387" y="906"/>
                    <a:pt x="1607" y="827"/>
                    <a:pt x="1828" y="827"/>
                  </a:cubicBezTo>
                  <a:close/>
                  <a:moveTo>
                    <a:pt x="1820" y="0"/>
                  </a:moveTo>
                  <a:cubicBezTo>
                    <a:pt x="1402" y="0"/>
                    <a:pt x="977" y="166"/>
                    <a:pt x="631" y="497"/>
                  </a:cubicBezTo>
                  <a:cubicBezTo>
                    <a:pt x="0" y="1127"/>
                    <a:pt x="0" y="2198"/>
                    <a:pt x="631" y="2828"/>
                  </a:cubicBezTo>
                  <a:cubicBezTo>
                    <a:pt x="946" y="3143"/>
                    <a:pt x="1371" y="3301"/>
                    <a:pt x="1796" y="3301"/>
                  </a:cubicBezTo>
                  <a:cubicBezTo>
                    <a:pt x="2222" y="3301"/>
                    <a:pt x="2647" y="3143"/>
                    <a:pt x="2962" y="2828"/>
                  </a:cubicBezTo>
                  <a:cubicBezTo>
                    <a:pt x="3592" y="2198"/>
                    <a:pt x="3592" y="1127"/>
                    <a:pt x="2962" y="497"/>
                  </a:cubicBezTo>
                  <a:cubicBezTo>
                    <a:pt x="2647" y="166"/>
                    <a:pt x="2237" y="0"/>
                    <a:pt x="18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9" name="Google Shape;799;p4"/>
          <p:cNvGrpSpPr/>
          <p:nvPr/>
        </p:nvGrpSpPr>
        <p:grpSpPr>
          <a:xfrm>
            <a:off x="3676627" y="4954575"/>
            <a:ext cx="362157" cy="365760"/>
            <a:chOff x="-64764500" y="2280550"/>
            <a:chExt cx="316650" cy="319800"/>
          </a:xfrm>
        </p:grpSpPr>
        <p:sp>
          <p:nvSpPr>
            <p:cNvPr id="800" name="Google Shape;800;p4"/>
            <p:cNvSpPr/>
            <p:nvPr/>
          </p:nvSpPr>
          <p:spPr>
            <a:xfrm>
              <a:off x="-64764500" y="2280550"/>
              <a:ext cx="316650" cy="319800"/>
            </a:xfrm>
            <a:custGeom>
              <a:avLst/>
              <a:gdLst/>
              <a:ahLst/>
              <a:cxnLst/>
              <a:rect l="l" t="t" r="r" b="b"/>
              <a:pathLst>
                <a:path w="12666" h="12792" extrusionOk="0">
                  <a:moveTo>
                    <a:pt x="11405" y="820"/>
                  </a:moveTo>
                  <a:cubicBezTo>
                    <a:pt x="11657" y="820"/>
                    <a:pt x="11815" y="1009"/>
                    <a:pt x="11815" y="1261"/>
                  </a:cubicBezTo>
                  <a:cubicBezTo>
                    <a:pt x="11815" y="1481"/>
                    <a:pt x="11657" y="1670"/>
                    <a:pt x="11405" y="1670"/>
                  </a:cubicBezTo>
                  <a:lnTo>
                    <a:pt x="1229" y="1670"/>
                  </a:lnTo>
                  <a:cubicBezTo>
                    <a:pt x="977" y="1670"/>
                    <a:pt x="788" y="1481"/>
                    <a:pt x="788" y="1261"/>
                  </a:cubicBezTo>
                  <a:cubicBezTo>
                    <a:pt x="788" y="1009"/>
                    <a:pt x="977" y="820"/>
                    <a:pt x="1229" y="820"/>
                  </a:cubicBezTo>
                  <a:close/>
                  <a:moveTo>
                    <a:pt x="10996" y="2521"/>
                  </a:moveTo>
                  <a:lnTo>
                    <a:pt x="10996" y="8286"/>
                  </a:lnTo>
                  <a:lnTo>
                    <a:pt x="1607" y="8286"/>
                  </a:lnTo>
                  <a:lnTo>
                    <a:pt x="1607" y="2521"/>
                  </a:lnTo>
                  <a:close/>
                  <a:moveTo>
                    <a:pt x="6302" y="11027"/>
                  </a:moveTo>
                  <a:cubicBezTo>
                    <a:pt x="6554" y="11027"/>
                    <a:pt x="6743" y="11216"/>
                    <a:pt x="6743" y="11437"/>
                  </a:cubicBezTo>
                  <a:cubicBezTo>
                    <a:pt x="6743" y="11689"/>
                    <a:pt x="6522" y="11878"/>
                    <a:pt x="6302" y="11878"/>
                  </a:cubicBezTo>
                  <a:cubicBezTo>
                    <a:pt x="6050" y="11878"/>
                    <a:pt x="5892" y="11689"/>
                    <a:pt x="5892" y="11437"/>
                  </a:cubicBezTo>
                  <a:cubicBezTo>
                    <a:pt x="5892" y="11216"/>
                    <a:pt x="6113" y="11027"/>
                    <a:pt x="6302" y="11027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cubicBezTo>
                    <a:pt x="1" y="1797"/>
                    <a:pt x="347" y="2238"/>
                    <a:pt x="820" y="2427"/>
                  </a:cubicBezTo>
                  <a:lnTo>
                    <a:pt x="820" y="8286"/>
                  </a:lnTo>
                  <a:lnTo>
                    <a:pt x="442" y="8286"/>
                  </a:lnTo>
                  <a:cubicBezTo>
                    <a:pt x="190" y="8286"/>
                    <a:pt x="32" y="8507"/>
                    <a:pt x="32" y="8728"/>
                  </a:cubicBezTo>
                  <a:cubicBezTo>
                    <a:pt x="32" y="8980"/>
                    <a:pt x="221" y="9169"/>
                    <a:pt x="442" y="9169"/>
                  </a:cubicBezTo>
                  <a:lnTo>
                    <a:pt x="5955" y="9169"/>
                  </a:lnTo>
                  <a:lnTo>
                    <a:pt x="5955" y="10334"/>
                  </a:lnTo>
                  <a:cubicBezTo>
                    <a:pt x="5483" y="10492"/>
                    <a:pt x="5104" y="10964"/>
                    <a:pt x="5104" y="11531"/>
                  </a:cubicBezTo>
                  <a:cubicBezTo>
                    <a:pt x="5104" y="12193"/>
                    <a:pt x="5672" y="12792"/>
                    <a:pt x="6333" y="12792"/>
                  </a:cubicBezTo>
                  <a:cubicBezTo>
                    <a:pt x="6995" y="12792"/>
                    <a:pt x="7593" y="12225"/>
                    <a:pt x="7593" y="11531"/>
                  </a:cubicBezTo>
                  <a:cubicBezTo>
                    <a:pt x="7593" y="10964"/>
                    <a:pt x="7247" y="10555"/>
                    <a:pt x="6774" y="10334"/>
                  </a:cubicBezTo>
                  <a:lnTo>
                    <a:pt x="6774" y="9169"/>
                  </a:lnTo>
                  <a:lnTo>
                    <a:pt x="12288" y="9169"/>
                  </a:lnTo>
                  <a:cubicBezTo>
                    <a:pt x="12508" y="9169"/>
                    <a:pt x="12666" y="8980"/>
                    <a:pt x="12666" y="8728"/>
                  </a:cubicBezTo>
                  <a:cubicBezTo>
                    <a:pt x="12666" y="8507"/>
                    <a:pt x="12477" y="8286"/>
                    <a:pt x="12288" y="8286"/>
                  </a:cubicBezTo>
                  <a:lnTo>
                    <a:pt x="11847" y="8286"/>
                  </a:lnTo>
                  <a:lnTo>
                    <a:pt x="11847" y="2427"/>
                  </a:lnTo>
                  <a:cubicBezTo>
                    <a:pt x="12319" y="2238"/>
                    <a:pt x="12634" y="1797"/>
                    <a:pt x="12634" y="1261"/>
                  </a:cubicBezTo>
                  <a:cubicBezTo>
                    <a:pt x="12634" y="568"/>
                    <a:pt x="12099" y="1"/>
                    <a:pt x="114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4"/>
            <p:cNvSpPr/>
            <p:nvPr/>
          </p:nvSpPr>
          <p:spPr>
            <a:xfrm>
              <a:off x="-64679425" y="2364825"/>
              <a:ext cx="146500" cy="102450"/>
            </a:xfrm>
            <a:custGeom>
              <a:avLst/>
              <a:gdLst/>
              <a:ahLst/>
              <a:cxnLst/>
              <a:rect l="l" t="t" r="r" b="b"/>
              <a:pathLst>
                <a:path w="5860" h="4098" extrusionOk="0">
                  <a:moveTo>
                    <a:pt x="3749" y="1"/>
                  </a:moveTo>
                  <a:cubicBezTo>
                    <a:pt x="3529" y="1"/>
                    <a:pt x="3371" y="190"/>
                    <a:pt x="3371" y="442"/>
                  </a:cubicBezTo>
                  <a:cubicBezTo>
                    <a:pt x="3371" y="662"/>
                    <a:pt x="3560" y="820"/>
                    <a:pt x="3749" y="820"/>
                  </a:cubicBezTo>
                  <a:lnTo>
                    <a:pt x="4442" y="820"/>
                  </a:lnTo>
                  <a:lnTo>
                    <a:pt x="2930" y="2332"/>
                  </a:lnTo>
                  <a:lnTo>
                    <a:pt x="2395" y="1765"/>
                  </a:lnTo>
                  <a:cubicBezTo>
                    <a:pt x="2316" y="1686"/>
                    <a:pt x="2206" y="1647"/>
                    <a:pt x="2095" y="1647"/>
                  </a:cubicBezTo>
                  <a:cubicBezTo>
                    <a:pt x="1985" y="1647"/>
                    <a:pt x="1875" y="1686"/>
                    <a:pt x="1796" y="1765"/>
                  </a:cubicBezTo>
                  <a:lnTo>
                    <a:pt x="126" y="3435"/>
                  </a:lnTo>
                  <a:cubicBezTo>
                    <a:pt x="0" y="3592"/>
                    <a:pt x="0" y="3844"/>
                    <a:pt x="126" y="4033"/>
                  </a:cubicBezTo>
                  <a:cubicBezTo>
                    <a:pt x="195" y="4075"/>
                    <a:pt x="288" y="4098"/>
                    <a:pt x="384" y="4098"/>
                  </a:cubicBezTo>
                  <a:cubicBezTo>
                    <a:pt x="507" y="4098"/>
                    <a:pt x="636" y="4059"/>
                    <a:pt x="725" y="3970"/>
                  </a:cubicBezTo>
                  <a:lnTo>
                    <a:pt x="2111" y="2616"/>
                  </a:lnTo>
                  <a:lnTo>
                    <a:pt x="2647" y="3151"/>
                  </a:lnTo>
                  <a:cubicBezTo>
                    <a:pt x="2725" y="3230"/>
                    <a:pt x="2836" y="3269"/>
                    <a:pt x="2946" y="3269"/>
                  </a:cubicBezTo>
                  <a:cubicBezTo>
                    <a:pt x="3056" y="3269"/>
                    <a:pt x="3166" y="3230"/>
                    <a:pt x="3245" y="3151"/>
                  </a:cubicBezTo>
                  <a:lnTo>
                    <a:pt x="5009" y="1387"/>
                  </a:lnTo>
                  <a:lnTo>
                    <a:pt x="5009" y="2049"/>
                  </a:lnTo>
                  <a:cubicBezTo>
                    <a:pt x="5009" y="2269"/>
                    <a:pt x="5230" y="2490"/>
                    <a:pt x="5451" y="2490"/>
                  </a:cubicBezTo>
                  <a:cubicBezTo>
                    <a:pt x="5703" y="2490"/>
                    <a:pt x="5860" y="2269"/>
                    <a:pt x="5860" y="2049"/>
                  </a:cubicBezTo>
                  <a:lnTo>
                    <a:pt x="5860" y="410"/>
                  </a:lnTo>
                  <a:cubicBezTo>
                    <a:pt x="5860" y="158"/>
                    <a:pt x="5640" y="1"/>
                    <a:pt x="54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2" name="Google Shape;802;p4"/>
          <p:cNvGrpSpPr/>
          <p:nvPr/>
        </p:nvGrpSpPr>
        <p:grpSpPr>
          <a:xfrm>
            <a:off x="7775260" y="4855394"/>
            <a:ext cx="448126" cy="457200"/>
            <a:chOff x="-65129950" y="2646800"/>
            <a:chExt cx="311125" cy="317425"/>
          </a:xfrm>
        </p:grpSpPr>
        <p:sp>
          <p:nvSpPr>
            <p:cNvPr id="803" name="Google Shape;803;p4"/>
            <p:cNvSpPr/>
            <p:nvPr/>
          </p:nvSpPr>
          <p:spPr>
            <a:xfrm>
              <a:off x="-65129950" y="2646800"/>
              <a:ext cx="311125" cy="317425"/>
            </a:xfrm>
            <a:custGeom>
              <a:avLst/>
              <a:gdLst/>
              <a:ahLst/>
              <a:cxnLst/>
              <a:rect l="l" t="t" r="r" b="b"/>
              <a:pathLst>
                <a:path w="12445" h="12697" extrusionOk="0">
                  <a:moveTo>
                    <a:pt x="6648" y="851"/>
                  </a:moveTo>
                  <a:lnTo>
                    <a:pt x="6648" y="1954"/>
                  </a:lnTo>
                  <a:lnTo>
                    <a:pt x="5860" y="1954"/>
                  </a:lnTo>
                  <a:lnTo>
                    <a:pt x="5860" y="851"/>
                  </a:lnTo>
                  <a:close/>
                  <a:moveTo>
                    <a:pt x="1261" y="1954"/>
                  </a:moveTo>
                  <a:cubicBezTo>
                    <a:pt x="1355" y="1954"/>
                    <a:pt x="1450" y="1985"/>
                    <a:pt x="1544" y="2080"/>
                  </a:cubicBezTo>
                  <a:cubicBezTo>
                    <a:pt x="1733" y="2237"/>
                    <a:pt x="1733" y="2521"/>
                    <a:pt x="1576" y="2678"/>
                  </a:cubicBezTo>
                  <a:cubicBezTo>
                    <a:pt x="1497" y="2757"/>
                    <a:pt x="1387" y="2797"/>
                    <a:pt x="1276" y="2797"/>
                  </a:cubicBezTo>
                  <a:cubicBezTo>
                    <a:pt x="1166" y="2797"/>
                    <a:pt x="1056" y="2757"/>
                    <a:pt x="977" y="2678"/>
                  </a:cubicBezTo>
                  <a:cubicBezTo>
                    <a:pt x="819" y="2521"/>
                    <a:pt x="819" y="2237"/>
                    <a:pt x="977" y="2080"/>
                  </a:cubicBezTo>
                  <a:cubicBezTo>
                    <a:pt x="1072" y="1985"/>
                    <a:pt x="1198" y="1954"/>
                    <a:pt x="1261" y="1954"/>
                  </a:cubicBezTo>
                  <a:close/>
                  <a:moveTo>
                    <a:pt x="11216" y="1954"/>
                  </a:moveTo>
                  <a:cubicBezTo>
                    <a:pt x="11468" y="1954"/>
                    <a:pt x="11626" y="2143"/>
                    <a:pt x="11626" y="2395"/>
                  </a:cubicBezTo>
                  <a:cubicBezTo>
                    <a:pt x="11626" y="2615"/>
                    <a:pt x="11437" y="2836"/>
                    <a:pt x="11216" y="2836"/>
                  </a:cubicBezTo>
                  <a:cubicBezTo>
                    <a:pt x="11027" y="2836"/>
                    <a:pt x="10807" y="2615"/>
                    <a:pt x="10807" y="2395"/>
                  </a:cubicBezTo>
                  <a:cubicBezTo>
                    <a:pt x="10807" y="2143"/>
                    <a:pt x="10996" y="1954"/>
                    <a:pt x="11216" y="1954"/>
                  </a:cubicBezTo>
                  <a:close/>
                  <a:moveTo>
                    <a:pt x="6270" y="2773"/>
                  </a:moveTo>
                  <a:cubicBezTo>
                    <a:pt x="8759" y="2773"/>
                    <a:pt x="10807" y="4821"/>
                    <a:pt x="10807" y="7341"/>
                  </a:cubicBezTo>
                  <a:cubicBezTo>
                    <a:pt x="10807" y="9861"/>
                    <a:pt x="8759" y="11909"/>
                    <a:pt x="6270" y="11909"/>
                  </a:cubicBezTo>
                  <a:cubicBezTo>
                    <a:pt x="3781" y="11909"/>
                    <a:pt x="1733" y="9861"/>
                    <a:pt x="1733" y="7341"/>
                  </a:cubicBezTo>
                  <a:cubicBezTo>
                    <a:pt x="1733" y="4821"/>
                    <a:pt x="3781" y="2773"/>
                    <a:pt x="6270" y="2773"/>
                  </a:cubicBezTo>
                  <a:close/>
                  <a:moveTo>
                    <a:pt x="4663" y="0"/>
                  </a:moveTo>
                  <a:cubicBezTo>
                    <a:pt x="4411" y="0"/>
                    <a:pt x="4254" y="189"/>
                    <a:pt x="4254" y="410"/>
                  </a:cubicBezTo>
                  <a:cubicBezTo>
                    <a:pt x="4254" y="662"/>
                    <a:pt x="4474" y="851"/>
                    <a:pt x="4663" y="851"/>
                  </a:cubicBezTo>
                  <a:lnTo>
                    <a:pt x="5104" y="851"/>
                  </a:lnTo>
                  <a:lnTo>
                    <a:pt x="5104" y="2111"/>
                  </a:lnTo>
                  <a:cubicBezTo>
                    <a:pt x="4254" y="2300"/>
                    <a:pt x="3466" y="2710"/>
                    <a:pt x="2836" y="3245"/>
                  </a:cubicBezTo>
                  <a:lnTo>
                    <a:pt x="2489" y="2899"/>
                  </a:lnTo>
                  <a:cubicBezTo>
                    <a:pt x="2741" y="2426"/>
                    <a:pt x="2647" y="1891"/>
                    <a:pt x="2269" y="1481"/>
                  </a:cubicBezTo>
                  <a:cubicBezTo>
                    <a:pt x="2032" y="1245"/>
                    <a:pt x="1717" y="1127"/>
                    <a:pt x="1394" y="1127"/>
                  </a:cubicBezTo>
                  <a:cubicBezTo>
                    <a:pt x="1072" y="1127"/>
                    <a:pt x="741" y="1245"/>
                    <a:pt x="473" y="1481"/>
                  </a:cubicBezTo>
                  <a:cubicBezTo>
                    <a:pt x="0" y="1954"/>
                    <a:pt x="0" y="2741"/>
                    <a:pt x="473" y="3245"/>
                  </a:cubicBezTo>
                  <a:cubicBezTo>
                    <a:pt x="725" y="3498"/>
                    <a:pt x="1040" y="3624"/>
                    <a:pt x="1355" y="3624"/>
                  </a:cubicBezTo>
                  <a:cubicBezTo>
                    <a:pt x="1544" y="3624"/>
                    <a:pt x="1702" y="3561"/>
                    <a:pt x="1891" y="3498"/>
                  </a:cubicBezTo>
                  <a:lnTo>
                    <a:pt x="2269" y="3844"/>
                  </a:lnTo>
                  <a:cubicBezTo>
                    <a:pt x="1481" y="4789"/>
                    <a:pt x="946" y="6018"/>
                    <a:pt x="946" y="7341"/>
                  </a:cubicBezTo>
                  <a:cubicBezTo>
                    <a:pt x="946" y="10303"/>
                    <a:pt x="3371" y="12697"/>
                    <a:pt x="6301" y="12697"/>
                  </a:cubicBezTo>
                  <a:cubicBezTo>
                    <a:pt x="9263" y="12697"/>
                    <a:pt x="11657" y="10303"/>
                    <a:pt x="11657" y="7341"/>
                  </a:cubicBezTo>
                  <a:cubicBezTo>
                    <a:pt x="11657" y="6018"/>
                    <a:pt x="11185" y="4789"/>
                    <a:pt x="10365" y="3844"/>
                  </a:cubicBezTo>
                  <a:lnTo>
                    <a:pt x="10712" y="3498"/>
                  </a:lnTo>
                  <a:cubicBezTo>
                    <a:pt x="10838" y="3561"/>
                    <a:pt x="11027" y="3624"/>
                    <a:pt x="11216" y="3624"/>
                  </a:cubicBezTo>
                  <a:cubicBezTo>
                    <a:pt x="11909" y="3624"/>
                    <a:pt x="12445" y="3056"/>
                    <a:pt x="12445" y="2363"/>
                  </a:cubicBezTo>
                  <a:cubicBezTo>
                    <a:pt x="12445" y="1670"/>
                    <a:pt x="11909" y="1135"/>
                    <a:pt x="11216" y="1135"/>
                  </a:cubicBezTo>
                  <a:cubicBezTo>
                    <a:pt x="10555" y="1135"/>
                    <a:pt x="10019" y="1670"/>
                    <a:pt x="10019" y="2363"/>
                  </a:cubicBezTo>
                  <a:cubicBezTo>
                    <a:pt x="10019" y="2552"/>
                    <a:pt x="10050" y="2710"/>
                    <a:pt x="10113" y="2899"/>
                  </a:cubicBezTo>
                  <a:lnTo>
                    <a:pt x="9767" y="3245"/>
                  </a:lnTo>
                  <a:cubicBezTo>
                    <a:pt x="9137" y="2710"/>
                    <a:pt x="8349" y="2300"/>
                    <a:pt x="7530" y="2111"/>
                  </a:cubicBezTo>
                  <a:lnTo>
                    <a:pt x="7530" y="851"/>
                  </a:lnTo>
                  <a:lnTo>
                    <a:pt x="7971" y="851"/>
                  </a:lnTo>
                  <a:cubicBezTo>
                    <a:pt x="8192" y="851"/>
                    <a:pt x="8349" y="662"/>
                    <a:pt x="8349" y="410"/>
                  </a:cubicBezTo>
                  <a:cubicBezTo>
                    <a:pt x="8349" y="189"/>
                    <a:pt x="8160" y="0"/>
                    <a:pt x="79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4"/>
            <p:cNvSpPr/>
            <p:nvPr/>
          </p:nvSpPr>
          <p:spPr>
            <a:xfrm>
              <a:off x="-65066950" y="2738175"/>
              <a:ext cx="187475" cy="185100"/>
            </a:xfrm>
            <a:custGeom>
              <a:avLst/>
              <a:gdLst/>
              <a:ahLst/>
              <a:cxnLst/>
              <a:rect l="l" t="t" r="r" b="b"/>
              <a:pathLst>
                <a:path w="7499" h="7404" extrusionOk="0">
                  <a:moveTo>
                    <a:pt x="3309" y="819"/>
                  </a:moveTo>
                  <a:lnTo>
                    <a:pt x="3309" y="3686"/>
                  </a:lnTo>
                  <a:cubicBezTo>
                    <a:pt x="3309" y="3938"/>
                    <a:pt x="3498" y="4127"/>
                    <a:pt x="3718" y="4127"/>
                  </a:cubicBezTo>
                  <a:lnTo>
                    <a:pt x="6612" y="4127"/>
                  </a:lnTo>
                  <a:cubicBezTo>
                    <a:pt x="6410" y="5529"/>
                    <a:pt x="5188" y="6585"/>
                    <a:pt x="3750" y="6585"/>
                  </a:cubicBezTo>
                  <a:cubicBezTo>
                    <a:pt x="2143" y="6585"/>
                    <a:pt x="820" y="5261"/>
                    <a:pt x="820" y="3686"/>
                  </a:cubicBezTo>
                  <a:cubicBezTo>
                    <a:pt x="820" y="2237"/>
                    <a:pt x="1891" y="1008"/>
                    <a:pt x="3309" y="819"/>
                  </a:cubicBezTo>
                  <a:close/>
                  <a:moveTo>
                    <a:pt x="3750" y="0"/>
                  </a:moveTo>
                  <a:cubicBezTo>
                    <a:pt x="1702" y="0"/>
                    <a:pt x="1" y="1638"/>
                    <a:pt x="1" y="3686"/>
                  </a:cubicBezTo>
                  <a:cubicBezTo>
                    <a:pt x="1" y="5734"/>
                    <a:pt x="1671" y="7404"/>
                    <a:pt x="3750" y="7404"/>
                  </a:cubicBezTo>
                  <a:cubicBezTo>
                    <a:pt x="5798" y="7404"/>
                    <a:pt x="7499" y="5734"/>
                    <a:pt x="7499" y="3686"/>
                  </a:cubicBezTo>
                  <a:cubicBezTo>
                    <a:pt x="7499" y="3466"/>
                    <a:pt x="7278" y="3277"/>
                    <a:pt x="7058" y="3277"/>
                  </a:cubicBezTo>
                  <a:lnTo>
                    <a:pt x="4128" y="3277"/>
                  </a:lnTo>
                  <a:lnTo>
                    <a:pt x="4128" y="378"/>
                  </a:lnTo>
                  <a:cubicBezTo>
                    <a:pt x="4128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5" name="Google Shape;805;p4"/>
          <p:cNvSpPr/>
          <p:nvPr/>
        </p:nvSpPr>
        <p:spPr>
          <a:xfrm>
            <a:off x="5921324" y="2770867"/>
            <a:ext cx="319355" cy="365760"/>
          </a:xfrm>
          <a:custGeom>
            <a:avLst/>
            <a:gdLst/>
            <a:ahLst/>
            <a:cxnLst/>
            <a:rect l="l" t="t" r="r" b="b"/>
            <a:pathLst>
              <a:path w="11059" h="12666" extrusionOk="0">
                <a:moveTo>
                  <a:pt x="4285" y="789"/>
                </a:moveTo>
                <a:cubicBezTo>
                  <a:pt x="4758" y="789"/>
                  <a:pt x="5136" y="1135"/>
                  <a:pt x="5136" y="1608"/>
                </a:cubicBezTo>
                <a:lnTo>
                  <a:pt x="5136" y="4128"/>
                </a:lnTo>
                <a:cubicBezTo>
                  <a:pt x="4190" y="4317"/>
                  <a:pt x="3466" y="5168"/>
                  <a:pt x="3466" y="6144"/>
                </a:cubicBezTo>
                <a:cubicBezTo>
                  <a:pt x="3466" y="6365"/>
                  <a:pt x="3655" y="6585"/>
                  <a:pt x="3907" y="6585"/>
                </a:cubicBezTo>
                <a:cubicBezTo>
                  <a:pt x="4127" y="6585"/>
                  <a:pt x="4285" y="6365"/>
                  <a:pt x="4285" y="6144"/>
                </a:cubicBezTo>
                <a:cubicBezTo>
                  <a:pt x="4285" y="5577"/>
                  <a:pt x="4663" y="5168"/>
                  <a:pt x="5136" y="4947"/>
                </a:cubicBezTo>
                <a:lnTo>
                  <a:pt x="5136" y="8192"/>
                </a:lnTo>
                <a:cubicBezTo>
                  <a:pt x="5136" y="8665"/>
                  <a:pt x="4758" y="9011"/>
                  <a:pt x="4285" y="9011"/>
                </a:cubicBezTo>
                <a:cubicBezTo>
                  <a:pt x="3938" y="9011"/>
                  <a:pt x="3592" y="8791"/>
                  <a:pt x="3497" y="8381"/>
                </a:cubicBezTo>
                <a:cubicBezTo>
                  <a:pt x="3434" y="8318"/>
                  <a:pt x="3277" y="8192"/>
                  <a:pt x="3119" y="8192"/>
                </a:cubicBezTo>
                <a:cubicBezTo>
                  <a:pt x="2962" y="8192"/>
                  <a:pt x="2899" y="8255"/>
                  <a:pt x="2647" y="8255"/>
                </a:cubicBezTo>
                <a:cubicBezTo>
                  <a:pt x="1544" y="8255"/>
                  <a:pt x="1544" y="6617"/>
                  <a:pt x="2647" y="6617"/>
                </a:cubicBezTo>
                <a:cubicBezTo>
                  <a:pt x="2867" y="6617"/>
                  <a:pt x="3025" y="6428"/>
                  <a:pt x="3025" y="6176"/>
                </a:cubicBezTo>
                <a:cubicBezTo>
                  <a:pt x="3025" y="5955"/>
                  <a:pt x="2836" y="5735"/>
                  <a:pt x="2647" y="5735"/>
                </a:cubicBezTo>
                <a:cubicBezTo>
                  <a:pt x="2080" y="5735"/>
                  <a:pt x="1607" y="6018"/>
                  <a:pt x="1292" y="6428"/>
                </a:cubicBezTo>
                <a:cubicBezTo>
                  <a:pt x="1103" y="6270"/>
                  <a:pt x="977" y="6018"/>
                  <a:pt x="977" y="5735"/>
                </a:cubicBezTo>
                <a:cubicBezTo>
                  <a:pt x="977" y="5483"/>
                  <a:pt x="1103" y="5325"/>
                  <a:pt x="1166" y="5199"/>
                </a:cubicBezTo>
                <a:cubicBezTo>
                  <a:pt x="1323" y="5042"/>
                  <a:pt x="1323" y="4790"/>
                  <a:pt x="1166" y="4632"/>
                </a:cubicBezTo>
                <a:cubicBezTo>
                  <a:pt x="662" y="4097"/>
                  <a:pt x="1103" y="3277"/>
                  <a:pt x="1828" y="3277"/>
                </a:cubicBezTo>
                <a:cubicBezTo>
                  <a:pt x="2048" y="3277"/>
                  <a:pt x="2237" y="3340"/>
                  <a:pt x="2395" y="3498"/>
                </a:cubicBezTo>
                <a:cubicBezTo>
                  <a:pt x="2473" y="3577"/>
                  <a:pt x="2584" y="3616"/>
                  <a:pt x="2694" y="3616"/>
                </a:cubicBezTo>
                <a:cubicBezTo>
                  <a:pt x="2804" y="3616"/>
                  <a:pt x="2914" y="3577"/>
                  <a:pt x="2993" y="3498"/>
                </a:cubicBezTo>
                <a:cubicBezTo>
                  <a:pt x="3151" y="3340"/>
                  <a:pt x="3151" y="3057"/>
                  <a:pt x="2993" y="2899"/>
                </a:cubicBezTo>
                <a:cubicBezTo>
                  <a:pt x="2678" y="2584"/>
                  <a:pt x="2269" y="2427"/>
                  <a:pt x="1828" y="2427"/>
                </a:cubicBezTo>
                <a:cubicBezTo>
                  <a:pt x="1828" y="1954"/>
                  <a:pt x="2174" y="1608"/>
                  <a:pt x="2647" y="1608"/>
                </a:cubicBezTo>
                <a:cubicBezTo>
                  <a:pt x="2773" y="1608"/>
                  <a:pt x="2836" y="1639"/>
                  <a:pt x="2962" y="1702"/>
                </a:cubicBezTo>
                <a:cubicBezTo>
                  <a:pt x="3000" y="1713"/>
                  <a:pt x="3040" y="1718"/>
                  <a:pt x="3079" y="1718"/>
                </a:cubicBezTo>
                <a:cubicBezTo>
                  <a:pt x="3264" y="1718"/>
                  <a:pt x="3445" y="1601"/>
                  <a:pt x="3497" y="1419"/>
                </a:cubicBezTo>
                <a:cubicBezTo>
                  <a:pt x="3592" y="1072"/>
                  <a:pt x="3938" y="789"/>
                  <a:pt x="4285" y="789"/>
                </a:cubicBezTo>
                <a:close/>
                <a:moveTo>
                  <a:pt x="6711" y="915"/>
                </a:moveTo>
                <a:cubicBezTo>
                  <a:pt x="7057" y="915"/>
                  <a:pt x="7404" y="1135"/>
                  <a:pt x="7498" y="1545"/>
                </a:cubicBezTo>
                <a:cubicBezTo>
                  <a:pt x="7547" y="1715"/>
                  <a:pt x="7708" y="1828"/>
                  <a:pt x="7880" y="1828"/>
                </a:cubicBezTo>
                <a:cubicBezTo>
                  <a:pt x="7931" y="1828"/>
                  <a:pt x="7983" y="1818"/>
                  <a:pt x="8034" y="1797"/>
                </a:cubicBezTo>
                <a:cubicBezTo>
                  <a:pt x="8160" y="1765"/>
                  <a:pt x="8223" y="1734"/>
                  <a:pt x="8349" y="1734"/>
                </a:cubicBezTo>
                <a:cubicBezTo>
                  <a:pt x="8822" y="1734"/>
                  <a:pt x="9168" y="2080"/>
                  <a:pt x="9168" y="2553"/>
                </a:cubicBezTo>
                <a:cubicBezTo>
                  <a:pt x="8759" y="2553"/>
                  <a:pt x="8318" y="2710"/>
                  <a:pt x="8003" y="3025"/>
                </a:cubicBezTo>
                <a:cubicBezTo>
                  <a:pt x="7845" y="3183"/>
                  <a:pt x="7845" y="3467"/>
                  <a:pt x="8003" y="3624"/>
                </a:cubicBezTo>
                <a:cubicBezTo>
                  <a:pt x="8081" y="3703"/>
                  <a:pt x="8192" y="3742"/>
                  <a:pt x="8302" y="3742"/>
                </a:cubicBezTo>
                <a:cubicBezTo>
                  <a:pt x="8412" y="3742"/>
                  <a:pt x="8522" y="3703"/>
                  <a:pt x="8601" y="3624"/>
                </a:cubicBezTo>
                <a:cubicBezTo>
                  <a:pt x="8759" y="3467"/>
                  <a:pt x="8948" y="3372"/>
                  <a:pt x="9168" y="3372"/>
                </a:cubicBezTo>
                <a:cubicBezTo>
                  <a:pt x="9893" y="3372"/>
                  <a:pt x="10271" y="4191"/>
                  <a:pt x="9798" y="4758"/>
                </a:cubicBezTo>
                <a:cubicBezTo>
                  <a:pt x="9735" y="4853"/>
                  <a:pt x="9735" y="5073"/>
                  <a:pt x="9830" y="5231"/>
                </a:cubicBezTo>
                <a:cubicBezTo>
                  <a:pt x="9956" y="5357"/>
                  <a:pt x="10050" y="5514"/>
                  <a:pt x="10050" y="5798"/>
                </a:cubicBezTo>
                <a:cubicBezTo>
                  <a:pt x="10050" y="6050"/>
                  <a:pt x="9924" y="6302"/>
                  <a:pt x="9735" y="6459"/>
                </a:cubicBezTo>
                <a:cubicBezTo>
                  <a:pt x="9420" y="6050"/>
                  <a:pt x="8948" y="5798"/>
                  <a:pt x="8381" y="5798"/>
                </a:cubicBezTo>
                <a:cubicBezTo>
                  <a:pt x="8160" y="5798"/>
                  <a:pt x="8003" y="5987"/>
                  <a:pt x="8003" y="6207"/>
                </a:cubicBezTo>
                <a:cubicBezTo>
                  <a:pt x="8003" y="6459"/>
                  <a:pt x="8192" y="6648"/>
                  <a:pt x="8381" y="6648"/>
                </a:cubicBezTo>
                <a:cubicBezTo>
                  <a:pt x="9483" y="6648"/>
                  <a:pt x="9483" y="8318"/>
                  <a:pt x="8381" y="8318"/>
                </a:cubicBezTo>
                <a:cubicBezTo>
                  <a:pt x="8255" y="8318"/>
                  <a:pt x="8192" y="8255"/>
                  <a:pt x="8066" y="8224"/>
                </a:cubicBezTo>
                <a:cubicBezTo>
                  <a:pt x="8021" y="8211"/>
                  <a:pt x="7976" y="8205"/>
                  <a:pt x="7931" y="8205"/>
                </a:cubicBezTo>
                <a:cubicBezTo>
                  <a:pt x="7752" y="8205"/>
                  <a:pt x="7580" y="8306"/>
                  <a:pt x="7530" y="8507"/>
                </a:cubicBezTo>
                <a:cubicBezTo>
                  <a:pt x="7435" y="8854"/>
                  <a:pt x="7089" y="9137"/>
                  <a:pt x="6742" y="9137"/>
                </a:cubicBezTo>
                <a:cubicBezTo>
                  <a:pt x="6270" y="9137"/>
                  <a:pt x="5892" y="8759"/>
                  <a:pt x="5892" y="8318"/>
                </a:cubicBezTo>
                <a:lnTo>
                  <a:pt x="5892" y="5073"/>
                </a:lnTo>
                <a:cubicBezTo>
                  <a:pt x="6364" y="5231"/>
                  <a:pt x="6742" y="5703"/>
                  <a:pt x="6742" y="6270"/>
                </a:cubicBezTo>
                <a:cubicBezTo>
                  <a:pt x="6742" y="6491"/>
                  <a:pt x="6931" y="6680"/>
                  <a:pt x="7120" y="6680"/>
                </a:cubicBezTo>
                <a:cubicBezTo>
                  <a:pt x="7341" y="6680"/>
                  <a:pt x="7530" y="6491"/>
                  <a:pt x="7530" y="6270"/>
                </a:cubicBezTo>
                <a:cubicBezTo>
                  <a:pt x="7530" y="5262"/>
                  <a:pt x="6805" y="4412"/>
                  <a:pt x="5860" y="4254"/>
                </a:cubicBezTo>
                <a:lnTo>
                  <a:pt x="5860" y="1734"/>
                </a:lnTo>
                <a:cubicBezTo>
                  <a:pt x="5860" y="1261"/>
                  <a:pt x="6207" y="915"/>
                  <a:pt x="6711" y="915"/>
                </a:cubicBezTo>
                <a:close/>
                <a:moveTo>
                  <a:pt x="5514" y="9358"/>
                </a:moveTo>
                <a:cubicBezTo>
                  <a:pt x="5829" y="9736"/>
                  <a:pt x="6270" y="9925"/>
                  <a:pt x="6774" y="9925"/>
                </a:cubicBezTo>
                <a:lnTo>
                  <a:pt x="6774" y="10209"/>
                </a:lnTo>
                <a:lnTo>
                  <a:pt x="4285" y="10209"/>
                </a:lnTo>
                <a:lnTo>
                  <a:pt x="4285" y="9925"/>
                </a:lnTo>
                <a:cubicBezTo>
                  <a:pt x="4789" y="9925"/>
                  <a:pt x="5230" y="9673"/>
                  <a:pt x="5514" y="9358"/>
                </a:cubicBezTo>
                <a:close/>
                <a:moveTo>
                  <a:pt x="6648" y="11028"/>
                </a:moveTo>
                <a:cubicBezTo>
                  <a:pt x="6522" y="11500"/>
                  <a:pt x="6049" y="11847"/>
                  <a:pt x="5514" y="11847"/>
                </a:cubicBezTo>
                <a:cubicBezTo>
                  <a:pt x="4978" y="11847"/>
                  <a:pt x="4537" y="11500"/>
                  <a:pt x="4316" y="11028"/>
                </a:cubicBezTo>
                <a:close/>
                <a:moveTo>
                  <a:pt x="4285" y="1"/>
                </a:moveTo>
                <a:cubicBezTo>
                  <a:pt x="3686" y="1"/>
                  <a:pt x="3151" y="316"/>
                  <a:pt x="2867" y="820"/>
                </a:cubicBezTo>
                <a:cubicBezTo>
                  <a:pt x="2796" y="811"/>
                  <a:pt x="2724" y="806"/>
                  <a:pt x="2654" y="806"/>
                </a:cubicBezTo>
                <a:cubicBezTo>
                  <a:pt x="1762" y="806"/>
                  <a:pt x="977" y="1526"/>
                  <a:pt x="977" y="2490"/>
                </a:cubicBezTo>
                <a:lnTo>
                  <a:pt x="977" y="2679"/>
                </a:lnTo>
                <a:cubicBezTo>
                  <a:pt x="851" y="2742"/>
                  <a:pt x="756" y="2836"/>
                  <a:pt x="630" y="2962"/>
                </a:cubicBezTo>
                <a:cubicBezTo>
                  <a:pt x="63" y="3498"/>
                  <a:pt x="0" y="4286"/>
                  <a:pt x="347" y="4947"/>
                </a:cubicBezTo>
                <a:cubicBezTo>
                  <a:pt x="189" y="5199"/>
                  <a:pt x="126" y="5514"/>
                  <a:pt x="126" y="5766"/>
                </a:cubicBezTo>
                <a:cubicBezTo>
                  <a:pt x="126" y="6365"/>
                  <a:pt x="441" y="6932"/>
                  <a:pt x="945" y="7184"/>
                </a:cubicBezTo>
                <a:cubicBezTo>
                  <a:pt x="819" y="8192"/>
                  <a:pt x="1576" y="9043"/>
                  <a:pt x="2584" y="9043"/>
                </a:cubicBezTo>
                <a:lnTo>
                  <a:pt x="2836" y="9043"/>
                </a:lnTo>
                <a:cubicBezTo>
                  <a:pt x="2993" y="9326"/>
                  <a:pt x="3182" y="9515"/>
                  <a:pt x="3434" y="9673"/>
                </a:cubicBezTo>
                <a:lnTo>
                  <a:pt x="3434" y="10587"/>
                </a:lnTo>
                <a:cubicBezTo>
                  <a:pt x="3434" y="11721"/>
                  <a:pt x="4379" y="12666"/>
                  <a:pt x="5514" y="12666"/>
                </a:cubicBezTo>
                <a:cubicBezTo>
                  <a:pt x="6648" y="12666"/>
                  <a:pt x="7593" y="11721"/>
                  <a:pt x="7593" y="10587"/>
                </a:cubicBezTo>
                <a:lnTo>
                  <a:pt x="7593" y="9673"/>
                </a:lnTo>
                <a:cubicBezTo>
                  <a:pt x="7845" y="9515"/>
                  <a:pt x="8066" y="9326"/>
                  <a:pt x="8192" y="9043"/>
                </a:cubicBezTo>
                <a:lnTo>
                  <a:pt x="8444" y="9043"/>
                </a:lnTo>
                <a:cubicBezTo>
                  <a:pt x="9420" y="9043"/>
                  <a:pt x="10208" y="8129"/>
                  <a:pt x="10082" y="7153"/>
                </a:cubicBezTo>
                <a:cubicBezTo>
                  <a:pt x="10586" y="6869"/>
                  <a:pt x="10901" y="6333"/>
                  <a:pt x="10901" y="5735"/>
                </a:cubicBezTo>
                <a:cubicBezTo>
                  <a:pt x="10901" y="5451"/>
                  <a:pt x="10838" y="5136"/>
                  <a:pt x="10680" y="4916"/>
                </a:cubicBezTo>
                <a:cubicBezTo>
                  <a:pt x="11059" y="4317"/>
                  <a:pt x="10933" y="3498"/>
                  <a:pt x="10428" y="2962"/>
                </a:cubicBezTo>
                <a:cubicBezTo>
                  <a:pt x="10302" y="2836"/>
                  <a:pt x="10208" y="2742"/>
                  <a:pt x="10082" y="2679"/>
                </a:cubicBezTo>
                <a:lnTo>
                  <a:pt x="10082" y="2490"/>
                </a:lnTo>
                <a:cubicBezTo>
                  <a:pt x="10082" y="1576"/>
                  <a:pt x="9326" y="820"/>
                  <a:pt x="8444" y="820"/>
                </a:cubicBezTo>
                <a:lnTo>
                  <a:pt x="8192" y="820"/>
                </a:lnTo>
                <a:cubicBezTo>
                  <a:pt x="7908" y="316"/>
                  <a:pt x="7372" y="1"/>
                  <a:pt x="6774" y="1"/>
                </a:cubicBezTo>
                <a:cubicBezTo>
                  <a:pt x="6270" y="1"/>
                  <a:pt x="5829" y="222"/>
                  <a:pt x="5514" y="537"/>
                </a:cubicBezTo>
                <a:cubicBezTo>
                  <a:pt x="5199" y="190"/>
                  <a:pt x="4758" y="1"/>
                  <a:pt x="42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4"/>
          <p:cNvSpPr/>
          <p:nvPr/>
        </p:nvSpPr>
        <p:spPr>
          <a:xfrm>
            <a:off x="10209293" y="2664741"/>
            <a:ext cx="370159" cy="365760"/>
          </a:xfrm>
          <a:custGeom>
            <a:avLst/>
            <a:gdLst/>
            <a:ahLst/>
            <a:cxnLst/>
            <a:rect l="l" t="t" r="r" b="b"/>
            <a:pathLst>
              <a:path w="12877" h="12724" extrusionOk="0">
                <a:moveTo>
                  <a:pt x="10492" y="1603"/>
                </a:moveTo>
                <a:lnTo>
                  <a:pt x="10429" y="1855"/>
                </a:lnTo>
                <a:cubicBezTo>
                  <a:pt x="10429" y="1981"/>
                  <a:pt x="10492" y="2138"/>
                  <a:pt x="10555" y="2201"/>
                </a:cubicBezTo>
                <a:cubicBezTo>
                  <a:pt x="10649" y="2296"/>
                  <a:pt x="10807" y="2327"/>
                  <a:pt x="10901" y="2327"/>
                </a:cubicBezTo>
                <a:lnTo>
                  <a:pt x="11153" y="2296"/>
                </a:lnTo>
                <a:lnTo>
                  <a:pt x="10492" y="2957"/>
                </a:lnTo>
                <a:lnTo>
                  <a:pt x="9736" y="3083"/>
                </a:lnTo>
                <a:lnTo>
                  <a:pt x="9799" y="2296"/>
                </a:lnTo>
                <a:lnTo>
                  <a:pt x="10492" y="1603"/>
                </a:lnTo>
                <a:close/>
                <a:moveTo>
                  <a:pt x="6270" y="6108"/>
                </a:moveTo>
                <a:cubicBezTo>
                  <a:pt x="6396" y="6108"/>
                  <a:pt x="6459" y="6139"/>
                  <a:pt x="6554" y="6234"/>
                </a:cubicBezTo>
                <a:cubicBezTo>
                  <a:pt x="6617" y="6265"/>
                  <a:pt x="6648" y="6391"/>
                  <a:pt x="6648" y="6486"/>
                </a:cubicBezTo>
                <a:cubicBezTo>
                  <a:pt x="6648" y="6738"/>
                  <a:pt x="6459" y="6927"/>
                  <a:pt x="6270" y="6927"/>
                </a:cubicBezTo>
                <a:cubicBezTo>
                  <a:pt x="6081" y="6927"/>
                  <a:pt x="5861" y="6738"/>
                  <a:pt x="5861" y="6486"/>
                </a:cubicBezTo>
                <a:cubicBezTo>
                  <a:pt x="5861" y="6265"/>
                  <a:pt x="6081" y="6108"/>
                  <a:pt x="6270" y="6108"/>
                </a:cubicBezTo>
                <a:close/>
                <a:moveTo>
                  <a:pt x="6176" y="4375"/>
                </a:moveTo>
                <a:cubicBezTo>
                  <a:pt x="6617" y="4375"/>
                  <a:pt x="7026" y="4501"/>
                  <a:pt x="7341" y="4722"/>
                </a:cubicBezTo>
                <a:lnTo>
                  <a:pt x="6743" y="5320"/>
                </a:lnTo>
                <a:cubicBezTo>
                  <a:pt x="6617" y="5289"/>
                  <a:pt x="6428" y="5226"/>
                  <a:pt x="6239" y="5226"/>
                </a:cubicBezTo>
                <a:cubicBezTo>
                  <a:pt x="5546" y="5226"/>
                  <a:pt x="5010" y="5793"/>
                  <a:pt x="5010" y="6454"/>
                </a:cubicBezTo>
                <a:cubicBezTo>
                  <a:pt x="5010" y="7116"/>
                  <a:pt x="5546" y="7715"/>
                  <a:pt x="6239" y="7715"/>
                </a:cubicBezTo>
                <a:cubicBezTo>
                  <a:pt x="6900" y="7715"/>
                  <a:pt x="7467" y="7147"/>
                  <a:pt x="7467" y="6454"/>
                </a:cubicBezTo>
                <a:cubicBezTo>
                  <a:pt x="7467" y="6265"/>
                  <a:pt x="7404" y="6108"/>
                  <a:pt x="7341" y="5887"/>
                </a:cubicBezTo>
                <a:lnTo>
                  <a:pt x="7908" y="5320"/>
                </a:lnTo>
                <a:cubicBezTo>
                  <a:pt x="8160" y="5635"/>
                  <a:pt x="8286" y="6013"/>
                  <a:pt x="8286" y="6454"/>
                </a:cubicBezTo>
                <a:cubicBezTo>
                  <a:pt x="8286" y="7588"/>
                  <a:pt x="7341" y="8534"/>
                  <a:pt x="6176" y="8534"/>
                </a:cubicBezTo>
                <a:cubicBezTo>
                  <a:pt x="5041" y="8534"/>
                  <a:pt x="4096" y="7588"/>
                  <a:pt x="4096" y="6454"/>
                </a:cubicBezTo>
                <a:cubicBezTo>
                  <a:pt x="4096" y="5320"/>
                  <a:pt x="5041" y="4375"/>
                  <a:pt x="6176" y="4375"/>
                </a:cubicBezTo>
                <a:close/>
                <a:moveTo>
                  <a:pt x="6239" y="2800"/>
                </a:moveTo>
                <a:cubicBezTo>
                  <a:pt x="7089" y="2800"/>
                  <a:pt x="7908" y="3115"/>
                  <a:pt x="8539" y="3619"/>
                </a:cubicBezTo>
                <a:lnTo>
                  <a:pt x="7971" y="4217"/>
                </a:lnTo>
                <a:cubicBezTo>
                  <a:pt x="7499" y="3839"/>
                  <a:pt x="6869" y="3619"/>
                  <a:pt x="6239" y="3619"/>
                </a:cubicBezTo>
                <a:cubicBezTo>
                  <a:pt x="4600" y="3619"/>
                  <a:pt x="3309" y="4911"/>
                  <a:pt x="3309" y="6486"/>
                </a:cubicBezTo>
                <a:cubicBezTo>
                  <a:pt x="3309" y="8124"/>
                  <a:pt x="4632" y="9416"/>
                  <a:pt x="6239" y="9416"/>
                </a:cubicBezTo>
                <a:cubicBezTo>
                  <a:pt x="7845" y="9416"/>
                  <a:pt x="9137" y="8124"/>
                  <a:pt x="9137" y="6486"/>
                </a:cubicBezTo>
                <a:cubicBezTo>
                  <a:pt x="9137" y="5856"/>
                  <a:pt x="8948" y="5226"/>
                  <a:pt x="8539" y="4753"/>
                </a:cubicBezTo>
                <a:lnTo>
                  <a:pt x="9137" y="4154"/>
                </a:lnTo>
                <a:cubicBezTo>
                  <a:pt x="9641" y="4816"/>
                  <a:pt x="9956" y="5604"/>
                  <a:pt x="9956" y="6486"/>
                </a:cubicBezTo>
                <a:cubicBezTo>
                  <a:pt x="9956" y="8534"/>
                  <a:pt x="8318" y="10235"/>
                  <a:pt x="6239" y="10235"/>
                </a:cubicBezTo>
                <a:cubicBezTo>
                  <a:pt x="4191" y="10235"/>
                  <a:pt x="2490" y="8597"/>
                  <a:pt x="2490" y="6486"/>
                </a:cubicBezTo>
                <a:cubicBezTo>
                  <a:pt x="2490" y="4438"/>
                  <a:pt x="4128" y="2800"/>
                  <a:pt x="6239" y="2800"/>
                </a:cubicBezTo>
                <a:close/>
                <a:moveTo>
                  <a:pt x="6270" y="1130"/>
                </a:moveTo>
                <a:cubicBezTo>
                  <a:pt x="7247" y="1130"/>
                  <a:pt x="8223" y="1414"/>
                  <a:pt x="9074" y="1918"/>
                </a:cubicBezTo>
                <a:cubicBezTo>
                  <a:pt x="9074" y="1949"/>
                  <a:pt x="9011" y="2012"/>
                  <a:pt x="9011" y="2044"/>
                </a:cubicBezTo>
                <a:lnTo>
                  <a:pt x="8917" y="2831"/>
                </a:lnTo>
                <a:cubicBezTo>
                  <a:pt x="8160" y="2296"/>
                  <a:pt x="7247" y="1981"/>
                  <a:pt x="6270" y="1981"/>
                </a:cubicBezTo>
                <a:cubicBezTo>
                  <a:pt x="3750" y="1981"/>
                  <a:pt x="1733" y="4028"/>
                  <a:pt x="1733" y="6486"/>
                </a:cubicBezTo>
                <a:cubicBezTo>
                  <a:pt x="1733" y="9006"/>
                  <a:pt x="3781" y="11054"/>
                  <a:pt x="6270" y="11054"/>
                </a:cubicBezTo>
                <a:cubicBezTo>
                  <a:pt x="8759" y="11054"/>
                  <a:pt x="10807" y="9006"/>
                  <a:pt x="10807" y="6486"/>
                </a:cubicBezTo>
                <a:cubicBezTo>
                  <a:pt x="10807" y="5509"/>
                  <a:pt x="10492" y="4596"/>
                  <a:pt x="9925" y="3871"/>
                </a:cubicBezTo>
                <a:lnTo>
                  <a:pt x="10712" y="3745"/>
                </a:lnTo>
                <a:cubicBezTo>
                  <a:pt x="10744" y="3745"/>
                  <a:pt x="10807" y="3745"/>
                  <a:pt x="10838" y="3713"/>
                </a:cubicBezTo>
                <a:cubicBezTo>
                  <a:pt x="11342" y="4533"/>
                  <a:pt x="11626" y="5478"/>
                  <a:pt x="11626" y="6486"/>
                </a:cubicBezTo>
                <a:cubicBezTo>
                  <a:pt x="11626" y="9447"/>
                  <a:pt x="9232" y="11873"/>
                  <a:pt x="6270" y="11873"/>
                </a:cubicBezTo>
                <a:cubicBezTo>
                  <a:pt x="3309" y="11873"/>
                  <a:pt x="914" y="9479"/>
                  <a:pt x="914" y="6486"/>
                </a:cubicBezTo>
                <a:cubicBezTo>
                  <a:pt x="914" y="3524"/>
                  <a:pt x="3309" y="1130"/>
                  <a:pt x="6270" y="1130"/>
                </a:cubicBezTo>
                <a:close/>
                <a:moveTo>
                  <a:pt x="11030" y="0"/>
                </a:moveTo>
                <a:cubicBezTo>
                  <a:pt x="10930" y="0"/>
                  <a:pt x="10829" y="37"/>
                  <a:pt x="10744" y="122"/>
                </a:cubicBezTo>
                <a:lnTo>
                  <a:pt x="9610" y="1256"/>
                </a:lnTo>
                <a:cubicBezTo>
                  <a:pt x="8602" y="594"/>
                  <a:pt x="7467" y="279"/>
                  <a:pt x="6239" y="279"/>
                </a:cubicBezTo>
                <a:cubicBezTo>
                  <a:pt x="2805" y="279"/>
                  <a:pt x="1" y="3020"/>
                  <a:pt x="1" y="6486"/>
                </a:cubicBezTo>
                <a:cubicBezTo>
                  <a:pt x="1" y="9920"/>
                  <a:pt x="2773" y="12724"/>
                  <a:pt x="6239" y="12724"/>
                </a:cubicBezTo>
                <a:cubicBezTo>
                  <a:pt x="9641" y="12724"/>
                  <a:pt x="12445" y="9951"/>
                  <a:pt x="12445" y="6486"/>
                </a:cubicBezTo>
                <a:cubicBezTo>
                  <a:pt x="12445" y="5289"/>
                  <a:pt x="12099" y="4123"/>
                  <a:pt x="11468" y="3115"/>
                </a:cubicBezTo>
                <a:lnTo>
                  <a:pt x="12603" y="1981"/>
                </a:lnTo>
                <a:cubicBezTo>
                  <a:pt x="12877" y="1706"/>
                  <a:pt x="12650" y="1255"/>
                  <a:pt x="12292" y="1255"/>
                </a:cubicBezTo>
                <a:cubicBezTo>
                  <a:pt x="12280" y="1255"/>
                  <a:pt x="12268" y="1255"/>
                  <a:pt x="12256" y="1256"/>
                </a:cubicBezTo>
                <a:lnTo>
                  <a:pt x="11342" y="1382"/>
                </a:lnTo>
                <a:lnTo>
                  <a:pt x="11468" y="468"/>
                </a:lnTo>
                <a:cubicBezTo>
                  <a:pt x="11491" y="203"/>
                  <a:pt x="11265" y="0"/>
                  <a:pt x="110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" name="Google Shape;765;p4"/>
          <p:cNvGrpSpPr/>
          <p:nvPr/>
        </p:nvGrpSpPr>
        <p:grpSpPr>
          <a:xfrm>
            <a:off x="4861074" y="1960058"/>
            <a:ext cx="2470805" cy="592048"/>
            <a:chOff x="1349440" y="2358731"/>
            <a:chExt cx="2470805" cy="573914"/>
          </a:xfrm>
        </p:grpSpPr>
        <p:sp>
          <p:nvSpPr>
            <p:cNvPr id="56" name="Google Shape;766;p4"/>
            <p:cNvSpPr/>
            <p:nvPr/>
          </p:nvSpPr>
          <p:spPr>
            <a:xfrm>
              <a:off x="1349440" y="2358731"/>
              <a:ext cx="2470805" cy="573914"/>
            </a:xfrm>
            <a:prstGeom prst="roundRect">
              <a:avLst>
                <a:gd name="adj" fmla="val 4716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767;p4"/>
            <p:cNvSpPr txBox="1"/>
            <p:nvPr/>
          </p:nvSpPr>
          <p:spPr>
            <a:xfrm>
              <a:off x="1449595" y="2511850"/>
              <a:ext cx="2165031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dirty="0" smtClean="0">
                  <a:solidFill>
                    <a:srgbClr val="3A3838"/>
                  </a:solidFill>
                </a:rPr>
                <a:t>Implement</a:t>
              </a:r>
              <a:endParaRPr sz="2000" b="0" i="0" u="none" strike="noStrike" cap="none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" name="Google Shape;765;p4"/>
          <p:cNvGrpSpPr/>
          <p:nvPr/>
        </p:nvGrpSpPr>
        <p:grpSpPr>
          <a:xfrm>
            <a:off x="2615291" y="5584637"/>
            <a:ext cx="2470805" cy="592048"/>
            <a:chOff x="1349440" y="2358731"/>
            <a:chExt cx="2470805" cy="573914"/>
          </a:xfrm>
        </p:grpSpPr>
        <p:sp>
          <p:nvSpPr>
            <p:cNvPr id="59" name="Google Shape;766;p4"/>
            <p:cNvSpPr/>
            <p:nvPr/>
          </p:nvSpPr>
          <p:spPr>
            <a:xfrm>
              <a:off x="1349440" y="2358731"/>
              <a:ext cx="2470805" cy="573914"/>
            </a:xfrm>
            <a:prstGeom prst="roundRect">
              <a:avLst>
                <a:gd name="adj" fmla="val 4716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767;p4"/>
            <p:cNvSpPr txBox="1"/>
            <p:nvPr/>
          </p:nvSpPr>
          <p:spPr>
            <a:xfrm>
              <a:off x="1449595" y="2511850"/>
              <a:ext cx="2165031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dirty="0" smtClean="0">
                  <a:solidFill>
                    <a:srgbClr val="3A3838"/>
                  </a:solidFill>
                </a:rPr>
                <a:t>Plan</a:t>
              </a:r>
              <a:endParaRPr sz="2000" b="0" i="0" u="none" strike="noStrike" cap="none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765;p4"/>
          <p:cNvGrpSpPr/>
          <p:nvPr/>
        </p:nvGrpSpPr>
        <p:grpSpPr>
          <a:xfrm>
            <a:off x="6728019" y="5584637"/>
            <a:ext cx="2470805" cy="592048"/>
            <a:chOff x="1349440" y="2358731"/>
            <a:chExt cx="2470805" cy="573914"/>
          </a:xfrm>
        </p:grpSpPr>
        <p:sp>
          <p:nvSpPr>
            <p:cNvPr id="62" name="Google Shape;766;p4"/>
            <p:cNvSpPr/>
            <p:nvPr/>
          </p:nvSpPr>
          <p:spPr>
            <a:xfrm>
              <a:off x="1349440" y="2358731"/>
              <a:ext cx="2470805" cy="573914"/>
            </a:xfrm>
            <a:prstGeom prst="roundRect">
              <a:avLst>
                <a:gd name="adj" fmla="val 4716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767;p4"/>
            <p:cNvSpPr txBox="1"/>
            <p:nvPr/>
          </p:nvSpPr>
          <p:spPr>
            <a:xfrm>
              <a:off x="1449595" y="2511850"/>
              <a:ext cx="2165031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dirty="0" smtClean="0">
                  <a:solidFill>
                    <a:srgbClr val="3A3838"/>
                  </a:solidFill>
                </a:rPr>
                <a:t>Debug</a:t>
              </a:r>
              <a:endParaRPr sz="2000" b="0" i="0" u="none" strike="noStrike" cap="none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765;p4"/>
          <p:cNvGrpSpPr/>
          <p:nvPr/>
        </p:nvGrpSpPr>
        <p:grpSpPr>
          <a:xfrm>
            <a:off x="9144882" y="1881590"/>
            <a:ext cx="2470805" cy="592048"/>
            <a:chOff x="1349440" y="2358731"/>
            <a:chExt cx="2470805" cy="573914"/>
          </a:xfrm>
        </p:grpSpPr>
        <p:sp>
          <p:nvSpPr>
            <p:cNvPr id="65" name="Google Shape;766;p4"/>
            <p:cNvSpPr/>
            <p:nvPr/>
          </p:nvSpPr>
          <p:spPr>
            <a:xfrm>
              <a:off x="1349440" y="2358731"/>
              <a:ext cx="2470805" cy="573914"/>
            </a:xfrm>
            <a:prstGeom prst="roundRect">
              <a:avLst>
                <a:gd name="adj" fmla="val 4716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767;p4"/>
            <p:cNvSpPr txBox="1"/>
            <p:nvPr/>
          </p:nvSpPr>
          <p:spPr>
            <a:xfrm>
              <a:off x="1449595" y="2511850"/>
              <a:ext cx="2165031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dirty="0" smtClean="0">
                  <a:solidFill>
                    <a:srgbClr val="3A3838"/>
                  </a:solidFill>
                </a:rPr>
                <a:t>Complete</a:t>
              </a:r>
              <a:endParaRPr sz="2000" b="0" i="0" u="none" strike="noStrike" cap="none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164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7"/>
          <p:cNvSpPr txBox="1"/>
          <p:nvPr/>
        </p:nvSpPr>
        <p:spPr>
          <a:xfrm>
            <a:off x="1929590" y="2767281"/>
            <a:ext cx="1386918" cy="132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0" i="0" u="none" strike="noStrike" cap="none" dirty="0" smtClean="0">
                <a:solidFill>
                  <a:srgbClr val="FB9705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8000" b="0" i="0" u="none" strike="noStrike" cap="none" dirty="0">
              <a:solidFill>
                <a:srgbClr val="FB970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7"/>
          <p:cNvSpPr/>
          <p:nvPr/>
        </p:nvSpPr>
        <p:spPr>
          <a:xfrm>
            <a:off x="3824324" y="3075057"/>
            <a:ext cx="500839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9705"/>
              </a:buClr>
              <a:buSzPts val="4000"/>
              <a:buFont typeface="Arial"/>
              <a:buNone/>
            </a:pPr>
            <a:r>
              <a:rPr lang="en-US" sz="4000" b="1" dirty="0" smtClean="0">
                <a:solidFill>
                  <a:srgbClr val="FB9705"/>
                </a:solidFill>
                <a:latin typeface="+mj-lt"/>
                <a:ea typeface="Microsoft Yahei"/>
                <a:cs typeface="Microsoft Yahei"/>
                <a:sym typeface="Microsoft Yahei"/>
              </a:rPr>
              <a:t>INTRODUCTION</a:t>
            </a:r>
            <a:endParaRPr lang="en-US" sz="4000" b="1" i="0" u="none" strike="noStrike" cap="none" dirty="0">
              <a:solidFill>
                <a:srgbClr val="FB9705"/>
              </a:solidFill>
              <a:latin typeface="+mj-lt"/>
              <a:ea typeface="Microsoft Yahei"/>
              <a:cs typeface="Microsoft Yahei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3092285748"/>
      </p:ext>
    </p:extLst>
  </p:cSld>
  <p:clrMapOvr>
    <a:masterClrMapping/>
  </p:clrMapOvr>
  <p:transition spd="med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8"/>
          <p:cNvSpPr txBox="1"/>
          <p:nvPr/>
        </p:nvSpPr>
        <p:spPr>
          <a:xfrm>
            <a:off x="2314335" y="555229"/>
            <a:ext cx="4109021" cy="878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9E15"/>
              </a:buClr>
              <a:buSzPts val="3600"/>
              <a:buFont typeface="Arial"/>
              <a:buNone/>
            </a:pPr>
            <a:r>
              <a:rPr lang="en-US" sz="3600" b="1" i="0" u="none" strike="noStrike" cap="none" dirty="0" smtClean="0">
                <a:solidFill>
                  <a:srgbClr val="FB9E15"/>
                </a:solidFill>
                <a:latin typeface="Arial"/>
                <a:ea typeface="Arial"/>
                <a:cs typeface="Arial"/>
                <a:sym typeface="Arial"/>
              </a:rPr>
              <a:t>Product’s name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737EB92-8F04-45A8-84F4-919530CB2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378" y="1433855"/>
            <a:ext cx="5366937" cy="143189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B9EC215-0377-432C-8110-7CAAB0D210E4}"/>
              </a:ext>
            </a:extLst>
          </p:cNvPr>
          <p:cNvSpPr txBox="1"/>
          <p:nvPr/>
        </p:nvSpPr>
        <p:spPr>
          <a:xfrm>
            <a:off x="1037577" y="3574143"/>
            <a:ext cx="6662536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vi-VN" sz="24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Flappy </a:t>
            </a:r>
            <a:r>
              <a:rPr lang="vi-VN" sz="2400" b="1" i="0" dirty="0" smtClean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Bird</a:t>
            </a:r>
            <a:r>
              <a:rPr lang="en-US" sz="2400" b="1" i="0" dirty="0" smtClean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dirty="0">
                <a:latin typeface="+mn-lt"/>
              </a:rPr>
              <a:t>is a </a:t>
            </a:r>
            <a:r>
              <a:rPr lang="en-US" sz="2400" dirty="0" smtClean="0">
                <a:latin typeface="+mn-lt"/>
              </a:rPr>
              <a:t>mobile game</a:t>
            </a:r>
            <a:endParaRPr lang="en-US" sz="2400" dirty="0" smtClean="0">
              <a:solidFill>
                <a:srgbClr val="202124"/>
              </a:solidFill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/>
              <a:t>The game was </a:t>
            </a:r>
            <a:r>
              <a:rPr lang="en-US" sz="2400" dirty="0" smtClean="0"/>
              <a:t>released by a Vietnamese company </a:t>
            </a:r>
            <a:r>
              <a:rPr lang="en-US" sz="2400" dirty="0"/>
              <a:t>in May 2013 but received a sudden rise in popularity in early 2014</a:t>
            </a:r>
            <a:endParaRPr lang="en-US" sz="4000" dirty="0"/>
          </a:p>
        </p:txBody>
      </p:sp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126F4CBF-224A-4982-8622-7565ED29E670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4"/>
          <a:srcRect l="9308" r="93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243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749" y="1286019"/>
            <a:ext cx="5973377" cy="37626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2189" y="2135187"/>
            <a:ext cx="3669144" cy="216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Sign in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Choose character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Play game</a:t>
            </a:r>
            <a:endParaRPr lang="en-US" sz="28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High score</a:t>
            </a:r>
          </a:p>
        </p:txBody>
      </p:sp>
    </p:spTree>
    <p:extLst>
      <p:ext uri="{BB962C8B-B14F-4D97-AF65-F5344CB8AC3E}">
        <p14:creationId xmlns:p14="http://schemas.microsoft.com/office/powerpoint/2010/main" val="4233438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2"/>
          <p:cNvSpPr txBox="1"/>
          <p:nvPr/>
        </p:nvSpPr>
        <p:spPr>
          <a:xfrm>
            <a:off x="1929590" y="2767281"/>
            <a:ext cx="1386918" cy="132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0" i="0" u="none" strike="noStrike" cap="none" dirty="0" smtClean="0">
                <a:solidFill>
                  <a:srgbClr val="548235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8000" b="0" i="0" u="none" strike="noStrike" cap="none" dirty="0">
              <a:solidFill>
                <a:srgbClr val="5482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12"/>
          <p:cNvSpPr/>
          <p:nvPr/>
        </p:nvSpPr>
        <p:spPr>
          <a:xfrm>
            <a:off x="3824324" y="3075057"/>
            <a:ext cx="500839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8235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54823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TECHNOLOGIES</a:t>
            </a:r>
            <a:endParaRPr sz="4000" b="1" i="0" u="none" strike="noStrike" cap="none">
              <a:solidFill>
                <a:srgbClr val="548235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med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ngula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109" y="1754766"/>
            <a:ext cx="1543916" cy="154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firebas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384" y="1568297"/>
            <a:ext cx="2098241" cy="209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node j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433" y="1542655"/>
            <a:ext cx="1968139" cy="196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76483" y="3575845"/>
            <a:ext cx="1733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Angular</a:t>
            </a:r>
            <a:endParaRPr 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580792" y="3666538"/>
            <a:ext cx="1869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Firebase</a:t>
            </a:r>
            <a:endParaRPr lang="en-US" sz="3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121141" y="3666538"/>
            <a:ext cx="1710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/>
              <a:t>NodeJS</a:t>
            </a:r>
            <a:endParaRPr lang="en-US" sz="3200" b="1" dirty="0"/>
          </a:p>
        </p:txBody>
      </p:sp>
      <p:pic>
        <p:nvPicPr>
          <p:cNvPr id="1038" name="Picture 14" descr="Image result for github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6833" y="6088712"/>
            <a:ext cx="450634" cy="45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messenge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50" y="6117396"/>
            <a:ext cx="421950" cy="42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384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192</Words>
  <Application>Microsoft Office PowerPoint</Application>
  <PresentationFormat>Widescreen</PresentationFormat>
  <Paragraphs>86</Paragraphs>
  <Slides>24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arial</vt:lpstr>
      <vt:lpstr>Microsoft Yahei</vt:lpstr>
      <vt:lpstr>Federo</vt:lpstr>
      <vt:lpstr>Calibri</vt:lpstr>
      <vt:lpstr>Georgia</vt:lpstr>
      <vt:lpstr>Office Theme</vt:lpstr>
      <vt:lpstr>Flappy Bird</vt:lpstr>
      <vt:lpstr>Assignment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Features</vt:lpstr>
      <vt:lpstr> Features</vt:lpstr>
      <vt:lpstr> Features</vt:lpstr>
      <vt:lpstr> Features</vt:lpstr>
      <vt:lpstr> Features</vt:lpstr>
      <vt:lpstr>Current Limitations</vt:lpstr>
      <vt:lpstr>Current Limitations</vt:lpstr>
      <vt:lpstr>Demo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Flappy Bird</dc:title>
  <dc:creator>Nguyên Lý</dc:creator>
  <cp:lastModifiedBy>Long</cp:lastModifiedBy>
  <cp:revision>20</cp:revision>
  <dcterms:created xsi:type="dcterms:W3CDTF">2021-01-22T12:19:22Z</dcterms:created>
  <dcterms:modified xsi:type="dcterms:W3CDTF">2021-02-05T11:12:36Z</dcterms:modified>
</cp:coreProperties>
</file>